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7556500" cy="10693400"/>
  <p:notesSz cx="7556500" cy="106934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75" d="100"/>
          <a:sy n="75" d="100"/>
        </p:scale>
        <p:origin x="1608" y="-197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565785" y="3314954"/>
            <a:ext cx="6412230" cy="224561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131570" y="5988304"/>
            <a:ext cx="5280660" cy="2673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10/31/2024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10/31/2024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377190" y="2459482"/>
            <a:ext cx="3281553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3885057" y="2459482"/>
            <a:ext cx="3281553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10/31/2024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10/31/2024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10/31/2024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‹N°›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190" y="427736"/>
            <a:ext cx="6789420" cy="17109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190" y="2459482"/>
            <a:ext cx="6789420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4892" y="9944862"/>
            <a:ext cx="2414016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190" y="9944862"/>
            <a:ext cx="173507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10/31/2024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1536" y="9944862"/>
            <a:ext cx="173507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‹N°›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18" Type="http://schemas.openxmlformats.org/officeDocument/2006/relationships/image" Target="../media/image32.png"/><Relationship Id="rId26" Type="http://schemas.openxmlformats.org/officeDocument/2006/relationships/image" Target="../media/image40.png"/><Relationship Id="rId3" Type="http://schemas.openxmlformats.org/officeDocument/2006/relationships/image" Target="../media/image17.png"/><Relationship Id="rId21" Type="http://schemas.openxmlformats.org/officeDocument/2006/relationships/image" Target="../media/image35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17" Type="http://schemas.openxmlformats.org/officeDocument/2006/relationships/image" Target="../media/image31.png"/><Relationship Id="rId25" Type="http://schemas.openxmlformats.org/officeDocument/2006/relationships/image" Target="../media/image39.png"/><Relationship Id="rId2" Type="http://schemas.openxmlformats.org/officeDocument/2006/relationships/image" Target="../media/image16.png"/><Relationship Id="rId16" Type="http://schemas.openxmlformats.org/officeDocument/2006/relationships/image" Target="../media/image30.png"/><Relationship Id="rId20" Type="http://schemas.openxmlformats.org/officeDocument/2006/relationships/image" Target="../media/image3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24" Type="http://schemas.openxmlformats.org/officeDocument/2006/relationships/image" Target="../media/image38.png"/><Relationship Id="rId5" Type="http://schemas.openxmlformats.org/officeDocument/2006/relationships/image" Target="../media/image19.png"/><Relationship Id="rId15" Type="http://schemas.openxmlformats.org/officeDocument/2006/relationships/image" Target="../media/image29.png"/><Relationship Id="rId23" Type="http://schemas.openxmlformats.org/officeDocument/2006/relationships/image" Target="../media/image37.png"/><Relationship Id="rId10" Type="http://schemas.openxmlformats.org/officeDocument/2006/relationships/image" Target="../media/image24.png"/><Relationship Id="rId19" Type="http://schemas.openxmlformats.org/officeDocument/2006/relationships/image" Target="../media/image33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28.png"/><Relationship Id="rId22" Type="http://schemas.openxmlformats.org/officeDocument/2006/relationships/image" Target="../media/image36.png"/><Relationship Id="rId27" Type="http://schemas.openxmlformats.org/officeDocument/2006/relationships/image" Target="../media/image4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3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12" Type="http://schemas.openxmlformats.org/officeDocument/2006/relationships/image" Target="../media/image52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6.png"/><Relationship Id="rId11" Type="http://schemas.openxmlformats.org/officeDocument/2006/relationships/image" Target="../media/image51.png"/><Relationship Id="rId5" Type="http://schemas.openxmlformats.org/officeDocument/2006/relationships/image" Target="../media/image45.png"/><Relationship Id="rId10" Type="http://schemas.openxmlformats.org/officeDocument/2006/relationships/image" Target="../media/image50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Relationship Id="rId14" Type="http://schemas.openxmlformats.org/officeDocument/2006/relationships/image" Target="../media/image54.png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6.png"/><Relationship Id="rId18" Type="http://schemas.openxmlformats.org/officeDocument/2006/relationships/image" Target="../media/image71.png"/><Relationship Id="rId26" Type="http://schemas.openxmlformats.org/officeDocument/2006/relationships/image" Target="../media/image79.png"/><Relationship Id="rId39" Type="http://schemas.openxmlformats.org/officeDocument/2006/relationships/image" Target="../media/image92.png"/><Relationship Id="rId21" Type="http://schemas.openxmlformats.org/officeDocument/2006/relationships/image" Target="../media/image74.png"/><Relationship Id="rId34" Type="http://schemas.openxmlformats.org/officeDocument/2006/relationships/image" Target="../media/image87.png"/><Relationship Id="rId42" Type="http://schemas.openxmlformats.org/officeDocument/2006/relationships/image" Target="../media/image95.png"/><Relationship Id="rId47" Type="http://schemas.openxmlformats.org/officeDocument/2006/relationships/image" Target="../media/image100.png"/><Relationship Id="rId50" Type="http://schemas.openxmlformats.org/officeDocument/2006/relationships/image" Target="../media/image103.png"/><Relationship Id="rId55" Type="http://schemas.openxmlformats.org/officeDocument/2006/relationships/image" Target="../media/image108.png"/><Relationship Id="rId7" Type="http://schemas.openxmlformats.org/officeDocument/2006/relationships/image" Target="../media/image60.png"/><Relationship Id="rId12" Type="http://schemas.openxmlformats.org/officeDocument/2006/relationships/image" Target="../media/image65.png"/><Relationship Id="rId17" Type="http://schemas.openxmlformats.org/officeDocument/2006/relationships/image" Target="../media/image70.png"/><Relationship Id="rId25" Type="http://schemas.openxmlformats.org/officeDocument/2006/relationships/image" Target="../media/image78.png"/><Relationship Id="rId33" Type="http://schemas.openxmlformats.org/officeDocument/2006/relationships/image" Target="../media/image86.png"/><Relationship Id="rId38" Type="http://schemas.openxmlformats.org/officeDocument/2006/relationships/image" Target="../media/image91.png"/><Relationship Id="rId46" Type="http://schemas.openxmlformats.org/officeDocument/2006/relationships/image" Target="../media/image99.png"/><Relationship Id="rId2" Type="http://schemas.openxmlformats.org/officeDocument/2006/relationships/image" Target="../media/image55.png"/><Relationship Id="rId16" Type="http://schemas.openxmlformats.org/officeDocument/2006/relationships/image" Target="../media/image69.png"/><Relationship Id="rId20" Type="http://schemas.openxmlformats.org/officeDocument/2006/relationships/image" Target="../media/image73.png"/><Relationship Id="rId29" Type="http://schemas.openxmlformats.org/officeDocument/2006/relationships/image" Target="../media/image82.png"/><Relationship Id="rId41" Type="http://schemas.openxmlformats.org/officeDocument/2006/relationships/image" Target="../media/image94.png"/><Relationship Id="rId54" Type="http://schemas.openxmlformats.org/officeDocument/2006/relationships/image" Target="../media/image10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9.png"/><Relationship Id="rId11" Type="http://schemas.openxmlformats.org/officeDocument/2006/relationships/image" Target="../media/image64.png"/><Relationship Id="rId24" Type="http://schemas.openxmlformats.org/officeDocument/2006/relationships/image" Target="../media/image77.png"/><Relationship Id="rId32" Type="http://schemas.openxmlformats.org/officeDocument/2006/relationships/image" Target="../media/image85.png"/><Relationship Id="rId37" Type="http://schemas.openxmlformats.org/officeDocument/2006/relationships/image" Target="../media/image90.png"/><Relationship Id="rId40" Type="http://schemas.openxmlformats.org/officeDocument/2006/relationships/image" Target="../media/image93.png"/><Relationship Id="rId45" Type="http://schemas.openxmlformats.org/officeDocument/2006/relationships/image" Target="../media/image98.png"/><Relationship Id="rId53" Type="http://schemas.openxmlformats.org/officeDocument/2006/relationships/image" Target="../media/image106.png"/><Relationship Id="rId58" Type="http://schemas.openxmlformats.org/officeDocument/2006/relationships/image" Target="../media/image111.png"/><Relationship Id="rId5" Type="http://schemas.openxmlformats.org/officeDocument/2006/relationships/image" Target="../media/image58.png"/><Relationship Id="rId15" Type="http://schemas.openxmlformats.org/officeDocument/2006/relationships/image" Target="../media/image68.png"/><Relationship Id="rId23" Type="http://schemas.openxmlformats.org/officeDocument/2006/relationships/image" Target="../media/image76.png"/><Relationship Id="rId28" Type="http://schemas.openxmlformats.org/officeDocument/2006/relationships/image" Target="../media/image81.png"/><Relationship Id="rId36" Type="http://schemas.openxmlformats.org/officeDocument/2006/relationships/image" Target="../media/image89.png"/><Relationship Id="rId49" Type="http://schemas.openxmlformats.org/officeDocument/2006/relationships/image" Target="../media/image102.png"/><Relationship Id="rId57" Type="http://schemas.openxmlformats.org/officeDocument/2006/relationships/image" Target="../media/image110.png"/><Relationship Id="rId10" Type="http://schemas.openxmlformats.org/officeDocument/2006/relationships/image" Target="../media/image63.png"/><Relationship Id="rId19" Type="http://schemas.openxmlformats.org/officeDocument/2006/relationships/image" Target="../media/image72.png"/><Relationship Id="rId31" Type="http://schemas.openxmlformats.org/officeDocument/2006/relationships/image" Target="../media/image84.png"/><Relationship Id="rId44" Type="http://schemas.openxmlformats.org/officeDocument/2006/relationships/image" Target="../media/image97.png"/><Relationship Id="rId52" Type="http://schemas.openxmlformats.org/officeDocument/2006/relationships/image" Target="../media/image105.png"/><Relationship Id="rId4" Type="http://schemas.openxmlformats.org/officeDocument/2006/relationships/image" Target="../media/image57.png"/><Relationship Id="rId9" Type="http://schemas.openxmlformats.org/officeDocument/2006/relationships/image" Target="../media/image62.png"/><Relationship Id="rId14" Type="http://schemas.openxmlformats.org/officeDocument/2006/relationships/image" Target="../media/image67.png"/><Relationship Id="rId22" Type="http://schemas.openxmlformats.org/officeDocument/2006/relationships/image" Target="../media/image75.png"/><Relationship Id="rId27" Type="http://schemas.openxmlformats.org/officeDocument/2006/relationships/image" Target="../media/image80.png"/><Relationship Id="rId30" Type="http://schemas.openxmlformats.org/officeDocument/2006/relationships/image" Target="../media/image83.png"/><Relationship Id="rId35" Type="http://schemas.openxmlformats.org/officeDocument/2006/relationships/image" Target="../media/image88.png"/><Relationship Id="rId43" Type="http://schemas.openxmlformats.org/officeDocument/2006/relationships/image" Target="../media/image96.png"/><Relationship Id="rId48" Type="http://schemas.openxmlformats.org/officeDocument/2006/relationships/image" Target="../media/image101.png"/><Relationship Id="rId56" Type="http://schemas.openxmlformats.org/officeDocument/2006/relationships/image" Target="../media/image109.png"/><Relationship Id="rId8" Type="http://schemas.openxmlformats.org/officeDocument/2006/relationships/image" Target="../media/image61.png"/><Relationship Id="rId51" Type="http://schemas.openxmlformats.org/officeDocument/2006/relationships/image" Target="../media/image104.png"/><Relationship Id="rId3" Type="http://schemas.openxmlformats.org/officeDocument/2006/relationships/image" Target="../media/image5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3" Type="http://schemas.openxmlformats.org/officeDocument/2006/relationships/image" Target="../media/image113.png"/><Relationship Id="rId7" Type="http://schemas.openxmlformats.org/officeDocument/2006/relationships/image" Target="../media/image117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6.png"/><Relationship Id="rId11" Type="http://schemas.openxmlformats.org/officeDocument/2006/relationships/image" Target="../media/image121.png"/><Relationship Id="rId5" Type="http://schemas.openxmlformats.org/officeDocument/2006/relationships/image" Target="../media/image115.png"/><Relationship Id="rId10" Type="http://schemas.openxmlformats.org/officeDocument/2006/relationships/image" Target="../media/image120.png"/><Relationship Id="rId4" Type="http://schemas.openxmlformats.org/officeDocument/2006/relationships/image" Target="../media/image114.png"/><Relationship Id="rId9" Type="http://schemas.openxmlformats.org/officeDocument/2006/relationships/image" Target="../media/image1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7543800" cy="10693400"/>
          </a:xfrm>
          <a:custGeom>
            <a:avLst/>
            <a:gdLst/>
            <a:ahLst/>
            <a:cxnLst/>
            <a:rect l="l" t="t" r="r" b="b"/>
            <a:pathLst>
              <a:path w="7543800" h="10693400">
                <a:moveTo>
                  <a:pt x="7543800" y="0"/>
                </a:moveTo>
                <a:lnTo>
                  <a:pt x="0" y="0"/>
                </a:lnTo>
                <a:lnTo>
                  <a:pt x="0" y="10693400"/>
                </a:lnTo>
                <a:lnTo>
                  <a:pt x="7543800" y="10693400"/>
                </a:lnTo>
                <a:lnTo>
                  <a:pt x="7543800" y="0"/>
                </a:lnTo>
                <a:close/>
              </a:path>
            </a:pathLst>
          </a:cu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0" tIns="0" rIns="0" bIns="0" rtlCol="0"/>
          <a:lstStyle/>
          <a:p>
            <a:endParaRPr dirty="0"/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7543800" cy="10693400"/>
            <a:chOff x="0" y="0"/>
            <a:chExt cx="7543800" cy="1069340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7543800" cy="10693400"/>
            </a:xfrm>
            <a:custGeom>
              <a:avLst/>
              <a:gdLst/>
              <a:ahLst/>
              <a:cxnLst/>
              <a:rect l="l" t="t" r="r" b="b"/>
              <a:pathLst>
                <a:path w="7543800" h="10693400">
                  <a:moveTo>
                    <a:pt x="7543800" y="1987447"/>
                  </a:moveTo>
                  <a:lnTo>
                    <a:pt x="0" y="9531247"/>
                  </a:lnTo>
                  <a:lnTo>
                    <a:pt x="0" y="10693400"/>
                  </a:lnTo>
                  <a:lnTo>
                    <a:pt x="2306443" y="10693400"/>
                  </a:lnTo>
                  <a:lnTo>
                    <a:pt x="4142354" y="8857489"/>
                  </a:lnTo>
                  <a:lnTo>
                    <a:pt x="5978265" y="10693400"/>
                  </a:lnTo>
                  <a:lnTo>
                    <a:pt x="6813054" y="10693400"/>
                  </a:lnTo>
                  <a:lnTo>
                    <a:pt x="6779339" y="10655333"/>
                  </a:lnTo>
                  <a:lnTo>
                    <a:pt x="6746585" y="10617207"/>
                  </a:lnTo>
                  <a:lnTo>
                    <a:pt x="6714414" y="10578611"/>
                  </a:lnTo>
                  <a:lnTo>
                    <a:pt x="6682832" y="10539550"/>
                  </a:lnTo>
                  <a:lnTo>
                    <a:pt x="6651843" y="10500033"/>
                  </a:lnTo>
                  <a:lnTo>
                    <a:pt x="6621453" y="10460066"/>
                  </a:lnTo>
                  <a:lnTo>
                    <a:pt x="6591665" y="10419656"/>
                  </a:lnTo>
                  <a:lnTo>
                    <a:pt x="6562485" y="10378810"/>
                  </a:lnTo>
                  <a:lnTo>
                    <a:pt x="6533917" y="10337535"/>
                  </a:lnTo>
                  <a:lnTo>
                    <a:pt x="6505967" y="10295837"/>
                  </a:lnTo>
                  <a:lnTo>
                    <a:pt x="6478639" y="10253724"/>
                  </a:lnTo>
                  <a:lnTo>
                    <a:pt x="6451937" y="10211203"/>
                  </a:lnTo>
                  <a:lnTo>
                    <a:pt x="6425867" y="10168280"/>
                  </a:lnTo>
                  <a:lnTo>
                    <a:pt x="6400433" y="10124962"/>
                  </a:lnTo>
                  <a:lnTo>
                    <a:pt x="6375640" y="10081257"/>
                  </a:lnTo>
                  <a:lnTo>
                    <a:pt x="6351494" y="10037170"/>
                  </a:lnTo>
                  <a:lnTo>
                    <a:pt x="6327997" y="9992710"/>
                  </a:lnTo>
                  <a:lnTo>
                    <a:pt x="6305157" y="9947883"/>
                  </a:lnTo>
                  <a:lnTo>
                    <a:pt x="6282976" y="9902695"/>
                  </a:lnTo>
                  <a:lnTo>
                    <a:pt x="6261461" y="9857154"/>
                  </a:lnTo>
                  <a:lnTo>
                    <a:pt x="6240615" y="9811267"/>
                  </a:lnTo>
                  <a:lnTo>
                    <a:pt x="6220443" y="9765040"/>
                  </a:lnTo>
                  <a:lnTo>
                    <a:pt x="6200966" y="9718517"/>
                  </a:lnTo>
                  <a:lnTo>
                    <a:pt x="6182199" y="9671739"/>
                  </a:lnTo>
                  <a:lnTo>
                    <a:pt x="6164146" y="9624717"/>
                  </a:lnTo>
                  <a:lnTo>
                    <a:pt x="6146807" y="9577457"/>
                  </a:lnTo>
                  <a:lnTo>
                    <a:pt x="6130185" y="9529969"/>
                  </a:lnTo>
                  <a:lnTo>
                    <a:pt x="6114281" y="9482260"/>
                  </a:lnTo>
                  <a:lnTo>
                    <a:pt x="6099096" y="9434338"/>
                  </a:lnTo>
                  <a:lnTo>
                    <a:pt x="6084633" y="9386212"/>
                  </a:lnTo>
                  <a:lnTo>
                    <a:pt x="6070893" y="9337890"/>
                  </a:lnTo>
                  <a:lnTo>
                    <a:pt x="6057877" y="9289381"/>
                  </a:lnTo>
                  <a:lnTo>
                    <a:pt x="6045588" y="9240691"/>
                  </a:lnTo>
                  <a:lnTo>
                    <a:pt x="6034028" y="9191831"/>
                  </a:lnTo>
                  <a:lnTo>
                    <a:pt x="6023197" y="9142807"/>
                  </a:lnTo>
                  <a:lnTo>
                    <a:pt x="6013097" y="9093628"/>
                  </a:lnTo>
                  <a:lnTo>
                    <a:pt x="6003731" y="9044303"/>
                  </a:lnTo>
                  <a:lnTo>
                    <a:pt x="5995099" y="8994839"/>
                  </a:lnTo>
                  <a:lnTo>
                    <a:pt x="5987205" y="8945245"/>
                  </a:lnTo>
                  <a:lnTo>
                    <a:pt x="5980048" y="8895529"/>
                  </a:lnTo>
                  <a:lnTo>
                    <a:pt x="5973631" y="8845699"/>
                  </a:lnTo>
                  <a:lnTo>
                    <a:pt x="5967956" y="8795763"/>
                  </a:lnTo>
                  <a:lnTo>
                    <a:pt x="5963024" y="8745730"/>
                  </a:lnTo>
                  <a:lnTo>
                    <a:pt x="5958838" y="8695608"/>
                  </a:lnTo>
                  <a:lnTo>
                    <a:pt x="5955398" y="8645405"/>
                  </a:lnTo>
                  <a:lnTo>
                    <a:pt x="5952706" y="8595129"/>
                  </a:lnTo>
                  <a:lnTo>
                    <a:pt x="5950764" y="8544789"/>
                  </a:lnTo>
                  <a:lnTo>
                    <a:pt x="5949574" y="8494392"/>
                  </a:lnTo>
                  <a:lnTo>
                    <a:pt x="5948948" y="8398628"/>
                  </a:lnTo>
                  <a:lnTo>
                    <a:pt x="5949430" y="8353376"/>
                  </a:lnTo>
                  <a:lnTo>
                    <a:pt x="5950584" y="8308193"/>
                  </a:lnTo>
                  <a:lnTo>
                    <a:pt x="5952408" y="8263079"/>
                  </a:lnTo>
                  <a:lnTo>
                    <a:pt x="5954905" y="8218033"/>
                  </a:lnTo>
                  <a:lnTo>
                    <a:pt x="5958072" y="8173056"/>
                  </a:lnTo>
                  <a:lnTo>
                    <a:pt x="5961912" y="8128147"/>
                  </a:lnTo>
                  <a:lnTo>
                    <a:pt x="5966422" y="8083307"/>
                  </a:lnTo>
                  <a:lnTo>
                    <a:pt x="5971604" y="8038535"/>
                  </a:lnTo>
                  <a:lnTo>
                    <a:pt x="5977458" y="7993832"/>
                  </a:lnTo>
                  <a:lnTo>
                    <a:pt x="5983983" y="7949197"/>
                  </a:lnTo>
                  <a:lnTo>
                    <a:pt x="5991179" y="7904631"/>
                  </a:lnTo>
                  <a:lnTo>
                    <a:pt x="5999047" y="7860133"/>
                  </a:lnTo>
                  <a:lnTo>
                    <a:pt x="6007586" y="7815704"/>
                  </a:lnTo>
                  <a:lnTo>
                    <a:pt x="6016797" y="7771344"/>
                  </a:lnTo>
                  <a:lnTo>
                    <a:pt x="6026679" y="7727052"/>
                  </a:lnTo>
                  <a:lnTo>
                    <a:pt x="6037233" y="7682828"/>
                  </a:lnTo>
                  <a:lnTo>
                    <a:pt x="6048458" y="7638673"/>
                  </a:lnTo>
                  <a:lnTo>
                    <a:pt x="6060354" y="7594587"/>
                  </a:lnTo>
                  <a:lnTo>
                    <a:pt x="6072922" y="7550569"/>
                  </a:lnTo>
                  <a:lnTo>
                    <a:pt x="6086162" y="7506620"/>
                  </a:lnTo>
                  <a:lnTo>
                    <a:pt x="6100073" y="7462739"/>
                  </a:lnTo>
                  <a:lnTo>
                    <a:pt x="6114655" y="7418927"/>
                  </a:lnTo>
                  <a:lnTo>
                    <a:pt x="6129909" y="7375183"/>
                  </a:lnTo>
                  <a:lnTo>
                    <a:pt x="6145834" y="7331508"/>
                  </a:lnTo>
                  <a:lnTo>
                    <a:pt x="6162431" y="7287901"/>
                  </a:lnTo>
                  <a:lnTo>
                    <a:pt x="6179699" y="7244363"/>
                  </a:lnTo>
                  <a:lnTo>
                    <a:pt x="6197639" y="7200893"/>
                  </a:lnTo>
                  <a:lnTo>
                    <a:pt x="6216250" y="7157492"/>
                  </a:lnTo>
                  <a:lnTo>
                    <a:pt x="6235533" y="7114160"/>
                  </a:lnTo>
                  <a:lnTo>
                    <a:pt x="6255487" y="7070896"/>
                  </a:lnTo>
                  <a:lnTo>
                    <a:pt x="6276112" y="7027701"/>
                  </a:lnTo>
                  <a:lnTo>
                    <a:pt x="6297409" y="6984574"/>
                  </a:lnTo>
                  <a:lnTo>
                    <a:pt x="6319377" y="6941515"/>
                  </a:lnTo>
                  <a:lnTo>
                    <a:pt x="6342017" y="6898526"/>
                  </a:lnTo>
                  <a:lnTo>
                    <a:pt x="6365329" y="6855604"/>
                  </a:lnTo>
                  <a:lnTo>
                    <a:pt x="6389311" y="6812752"/>
                  </a:lnTo>
                  <a:lnTo>
                    <a:pt x="6413966" y="6769967"/>
                  </a:lnTo>
                  <a:lnTo>
                    <a:pt x="6439291" y="6727252"/>
                  </a:lnTo>
                  <a:lnTo>
                    <a:pt x="6465288" y="6684605"/>
                  </a:lnTo>
                  <a:lnTo>
                    <a:pt x="6491957" y="6642026"/>
                  </a:lnTo>
                  <a:lnTo>
                    <a:pt x="6519297" y="6599516"/>
                  </a:lnTo>
                  <a:lnTo>
                    <a:pt x="6547309" y="6557075"/>
                  </a:lnTo>
                  <a:lnTo>
                    <a:pt x="6575991" y="6514702"/>
                  </a:lnTo>
                  <a:lnTo>
                    <a:pt x="6605346" y="6472397"/>
                  </a:lnTo>
                  <a:lnTo>
                    <a:pt x="6635372" y="6430161"/>
                  </a:lnTo>
                  <a:lnTo>
                    <a:pt x="6666069" y="6387994"/>
                  </a:lnTo>
                  <a:lnTo>
                    <a:pt x="6697438" y="6345895"/>
                  </a:lnTo>
                  <a:lnTo>
                    <a:pt x="6729478" y="6303865"/>
                  </a:lnTo>
                  <a:lnTo>
                    <a:pt x="6762190" y="6261903"/>
                  </a:lnTo>
                  <a:lnTo>
                    <a:pt x="6795573" y="6220010"/>
                  </a:lnTo>
                  <a:lnTo>
                    <a:pt x="6829628" y="6178185"/>
                  </a:lnTo>
                  <a:lnTo>
                    <a:pt x="6864354" y="6136429"/>
                  </a:lnTo>
                  <a:lnTo>
                    <a:pt x="6899751" y="6094742"/>
                  </a:lnTo>
                  <a:lnTo>
                    <a:pt x="6935820" y="6053123"/>
                  </a:lnTo>
                  <a:lnTo>
                    <a:pt x="6972561" y="6011572"/>
                  </a:lnTo>
                  <a:lnTo>
                    <a:pt x="7009973" y="5970090"/>
                  </a:lnTo>
                  <a:lnTo>
                    <a:pt x="7048056" y="5928677"/>
                  </a:lnTo>
                  <a:lnTo>
                    <a:pt x="7086811" y="5887332"/>
                  </a:lnTo>
                  <a:lnTo>
                    <a:pt x="7126237" y="5846056"/>
                  </a:lnTo>
                  <a:lnTo>
                    <a:pt x="7166335" y="5804848"/>
                  </a:lnTo>
                  <a:lnTo>
                    <a:pt x="7207104" y="5763709"/>
                  </a:lnTo>
                  <a:lnTo>
                    <a:pt x="7248399" y="5722843"/>
                  </a:lnTo>
                  <a:lnTo>
                    <a:pt x="7289773" y="5682662"/>
                  </a:lnTo>
                  <a:lnTo>
                    <a:pt x="7331225" y="5643164"/>
                  </a:lnTo>
                  <a:lnTo>
                    <a:pt x="7372757" y="5604350"/>
                  </a:lnTo>
                  <a:lnTo>
                    <a:pt x="7414367" y="5566220"/>
                  </a:lnTo>
                  <a:lnTo>
                    <a:pt x="7456057" y="5528774"/>
                  </a:lnTo>
                  <a:lnTo>
                    <a:pt x="7497826" y="5492012"/>
                  </a:lnTo>
                  <a:lnTo>
                    <a:pt x="7539673" y="5455934"/>
                  </a:lnTo>
                  <a:lnTo>
                    <a:pt x="7543800" y="5452450"/>
                  </a:lnTo>
                  <a:lnTo>
                    <a:pt x="7543800" y="1987447"/>
                  </a:lnTo>
                  <a:close/>
                </a:path>
                <a:path w="7543800" h="10693400">
                  <a:moveTo>
                    <a:pt x="5978265" y="10693400"/>
                  </a:moveTo>
                  <a:lnTo>
                    <a:pt x="4142354" y="8857489"/>
                  </a:lnTo>
                  <a:lnTo>
                    <a:pt x="4139178" y="8907409"/>
                  </a:lnTo>
                  <a:lnTo>
                    <a:pt x="4136476" y="8957196"/>
                  </a:lnTo>
                  <a:lnTo>
                    <a:pt x="4134248" y="9006850"/>
                  </a:lnTo>
                  <a:lnTo>
                    <a:pt x="4132494" y="9056371"/>
                  </a:lnTo>
                  <a:lnTo>
                    <a:pt x="4131214" y="9105760"/>
                  </a:lnTo>
                  <a:lnTo>
                    <a:pt x="4130408" y="9155015"/>
                  </a:lnTo>
                  <a:lnTo>
                    <a:pt x="4130075" y="9204138"/>
                  </a:lnTo>
                  <a:lnTo>
                    <a:pt x="4130217" y="9253128"/>
                  </a:lnTo>
                  <a:lnTo>
                    <a:pt x="4130833" y="9301985"/>
                  </a:lnTo>
                  <a:lnTo>
                    <a:pt x="4131922" y="9350709"/>
                  </a:lnTo>
                  <a:lnTo>
                    <a:pt x="4133486" y="9399300"/>
                  </a:lnTo>
                  <a:lnTo>
                    <a:pt x="4135523" y="9447759"/>
                  </a:lnTo>
                  <a:lnTo>
                    <a:pt x="4138035" y="9496084"/>
                  </a:lnTo>
                  <a:lnTo>
                    <a:pt x="4141020" y="9544277"/>
                  </a:lnTo>
                  <a:lnTo>
                    <a:pt x="4144479" y="9592337"/>
                  </a:lnTo>
                  <a:lnTo>
                    <a:pt x="4148413" y="9640264"/>
                  </a:lnTo>
                  <a:lnTo>
                    <a:pt x="4152820" y="9688058"/>
                  </a:lnTo>
                  <a:lnTo>
                    <a:pt x="4157701" y="9735719"/>
                  </a:lnTo>
                  <a:lnTo>
                    <a:pt x="4163056" y="9783247"/>
                  </a:lnTo>
                  <a:lnTo>
                    <a:pt x="4168885" y="9830643"/>
                  </a:lnTo>
                  <a:lnTo>
                    <a:pt x="4175188" y="9877905"/>
                  </a:lnTo>
                  <a:lnTo>
                    <a:pt x="4181965" y="9925035"/>
                  </a:lnTo>
                  <a:lnTo>
                    <a:pt x="4189216" y="9972032"/>
                  </a:lnTo>
                  <a:lnTo>
                    <a:pt x="4196941" y="10018896"/>
                  </a:lnTo>
                  <a:lnTo>
                    <a:pt x="4205139" y="10065627"/>
                  </a:lnTo>
                  <a:lnTo>
                    <a:pt x="4213812" y="10112226"/>
                  </a:lnTo>
                  <a:lnTo>
                    <a:pt x="4222959" y="10158691"/>
                  </a:lnTo>
                  <a:lnTo>
                    <a:pt x="4232579" y="10205024"/>
                  </a:lnTo>
                  <a:lnTo>
                    <a:pt x="4242674" y="10251223"/>
                  </a:lnTo>
                  <a:lnTo>
                    <a:pt x="4253242" y="10297290"/>
                  </a:lnTo>
                  <a:lnTo>
                    <a:pt x="4264285" y="10343224"/>
                  </a:lnTo>
                  <a:lnTo>
                    <a:pt x="4275801" y="10389025"/>
                  </a:lnTo>
                  <a:lnTo>
                    <a:pt x="4287792" y="10434693"/>
                  </a:lnTo>
                  <a:lnTo>
                    <a:pt x="4300256" y="10480229"/>
                  </a:lnTo>
                  <a:lnTo>
                    <a:pt x="4313194" y="10525631"/>
                  </a:lnTo>
                  <a:lnTo>
                    <a:pt x="4326606" y="10570901"/>
                  </a:lnTo>
                  <a:lnTo>
                    <a:pt x="4340493" y="10616038"/>
                  </a:lnTo>
                  <a:lnTo>
                    <a:pt x="4354853" y="10661042"/>
                  </a:lnTo>
                  <a:lnTo>
                    <a:pt x="4365550" y="10693400"/>
                  </a:lnTo>
                  <a:lnTo>
                    <a:pt x="5978265" y="10693400"/>
                  </a:lnTo>
                  <a:close/>
                </a:path>
                <a:path w="7543800" h="10693400">
                  <a:moveTo>
                    <a:pt x="7543800" y="0"/>
                  </a:moveTo>
                  <a:lnTo>
                    <a:pt x="4172033" y="0"/>
                  </a:lnTo>
                  <a:lnTo>
                    <a:pt x="2008105" y="2153351"/>
                  </a:lnTo>
                  <a:lnTo>
                    <a:pt x="1968446" y="2192098"/>
                  </a:lnTo>
                  <a:lnTo>
                    <a:pt x="1928574" y="2229921"/>
                  </a:lnTo>
                  <a:lnTo>
                    <a:pt x="1888490" y="2266820"/>
                  </a:lnTo>
                  <a:lnTo>
                    <a:pt x="1848195" y="2302796"/>
                  </a:lnTo>
                  <a:lnTo>
                    <a:pt x="1807687" y="2337849"/>
                  </a:lnTo>
                  <a:lnTo>
                    <a:pt x="1766967" y="2371979"/>
                  </a:lnTo>
                  <a:lnTo>
                    <a:pt x="1726036" y="2405186"/>
                  </a:lnTo>
                  <a:lnTo>
                    <a:pt x="1684892" y="2437469"/>
                  </a:lnTo>
                  <a:lnTo>
                    <a:pt x="1643536" y="2468828"/>
                  </a:lnTo>
                  <a:lnTo>
                    <a:pt x="1601968" y="2499265"/>
                  </a:lnTo>
                  <a:lnTo>
                    <a:pt x="1560188" y="2528778"/>
                  </a:lnTo>
                  <a:lnTo>
                    <a:pt x="1518195" y="2557368"/>
                  </a:lnTo>
                  <a:lnTo>
                    <a:pt x="1475991" y="2585034"/>
                  </a:lnTo>
                  <a:lnTo>
                    <a:pt x="1433575" y="2611778"/>
                  </a:lnTo>
                  <a:lnTo>
                    <a:pt x="1390947" y="2637598"/>
                  </a:lnTo>
                  <a:lnTo>
                    <a:pt x="1348106" y="2662494"/>
                  </a:lnTo>
                  <a:lnTo>
                    <a:pt x="1305054" y="2686467"/>
                  </a:lnTo>
                  <a:lnTo>
                    <a:pt x="1261789" y="2709517"/>
                  </a:lnTo>
                  <a:lnTo>
                    <a:pt x="1218313" y="2731644"/>
                  </a:lnTo>
                  <a:lnTo>
                    <a:pt x="1174624" y="2752848"/>
                  </a:lnTo>
                  <a:lnTo>
                    <a:pt x="1130724" y="2773128"/>
                  </a:lnTo>
                  <a:lnTo>
                    <a:pt x="1086611" y="2792484"/>
                  </a:lnTo>
                  <a:lnTo>
                    <a:pt x="1042286" y="2810918"/>
                  </a:lnTo>
                  <a:lnTo>
                    <a:pt x="997749" y="2828428"/>
                  </a:lnTo>
                  <a:lnTo>
                    <a:pt x="953000" y="2845015"/>
                  </a:lnTo>
                  <a:lnTo>
                    <a:pt x="908039" y="2860678"/>
                  </a:lnTo>
                  <a:lnTo>
                    <a:pt x="862866" y="2875419"/>
                  </a:lnTo>
                  <a:lnTo>
                    <a:pt x="817481" y="2889235"/>
                  </a:lnTo>
                  <a:lnTo>
                    <a:pt x="771884" y="2902129"/>
                  </a:lnTo>
                  <a:lnTo>
                    <a:pt x="726075" y="2914099"/>
                  </a:lnTo>
                  <a:lnTo>
                    <a:pt x="680054" y="2925146"/>
                  </a:lnTo>
                  <a:lnTo>
                    <a:pt x="633820" y="2935270"/>
                  </a:lnTo>
                  <a:lnTo>
                    <a:pt x="587375" y="2944470"/>
                  </a:lnTo>
                  <a:lnTo>
                    <a:pt x="540718" y="2952747"/>
                  </a:lnTo>
                  <a:lnTo>
                    <a:pt x="493848" y="2960101"/>
                  </a:lnTo>
                  <a:lnTo>
                    <a:pt x="446767" y="2966532"/>
                  </a:lnTo>
                  <a:lnTo>
                    <a:pt x="399473" y="2972039"/>
                  </a:lnTo>
                  <a:lnTo>
                    <a:pt x="351968" y="2976622"/>
                  </a:lnTo>
                  <a:lnTo>
                    <a:pt x="304250" y="2980283"/>
                  </a:lnTo>
                  <a:lnTo>
                    <a:pt x="256320" y="2983020"/>
                  </a:lnTo>
                  <a:lnTo>
                    <a:pt x="208178" y="2984834"/>
                  </a:lnTo>
                  <a:lnTo>
                    <a:pt x="159825" y="2985725"/>
                  </a:lnTo>
                  <a:lnTo>
                    <a:pt x="110327" y="2985697"/>
                  </a:lnTo>
                  <a:lnTo>
                    <a:pt x="61117" y="2984736"/>
                  </a:lnTo>
                  <a:lnTo>
                    <a:pt x="12195" y="2982841"/>
                  </a:lnTo>
                  <a:lnTo>
                    <a:pt x="0" y="2982132"/>
                  </a:lnTo>
                  <a:lnTo>
                    <a:pt x="0" y="5345691"/>
                  </a:lnTo>
                  <a:lnTo>
                    <a:pt x="79444" y="5349708"/>
                  </a:lnTo>
                  <a:lnTo>
                    <a:pt x="128726" y="5351535"/>
                  </a:lnTo>
                  <a:lnTo>
                    <a:pt x="178154" y="5352887"/>
                  </a:lnTo>
                  <a:lnTo>
                    <a:pt x="227729" y="5353765"/>
                  </a:lnTo>
                  <a:lnTo>
                    <a:pt x="277449" y="5354169"/>
                  </a:lnTo>
                  <a:lnTo>
                    <a:pt x="325971" y="5354092"/>
                  </a:lnTo>
                  <a:lnTo>
                    <a:pt x="374378" y="5353536"/>
                  </a:lnTo>
                  <a:lnTo>
                    <a:pt x="422670" y="5352500"/>
                  </a:lnTo>
                  <a:lnTo>
                    <a:pt x="470847" y="5350985"/>
                  </a:lnTo>
                  <a:lnTo>
                    <a:pt x="518910" y="5348990"/>
                  </a:lnTo>
                  <a:lnTo>
                    <a:pt x="566857" y="5346516"/>
                  </a:lnTo>
                  <a:lnTo>
                    <a:pt x="614689" y="5343562"/>
                  </a:lnTo>
                  <a:lnTo>
                    <a:pt x="662407" y="5340129"/>
                  </a:lnTo>
                  <a:lnTo>
                    <a:pt x="710009" y="5336216"/>
                  </a:lnTo>
                  <a:lnTo>
                    <a:pt x="757497" y="5331824"/>
                  </a:lnTo>
                  <a:lnTo>
                    <a:pt x="804869" y="5326952"/>
                  </a:lnTo>
                  <a:lnTo>
                    <a:pt x="852127" y="5321601"/>
                  </a:lnTo>
                  <a:lnTo>
                    <a:pt x="899269" y="5315770"/>
                  </a:lnTo>
                  <a:lnTo>
                    <a:pt x="946297" y="5309460"/>
                  </a:lnTo>
                  <a:lnTo>
                    <a:pt x="993210" y="5302670"/>
                  </a:lnTo>
                  <a:lnTo>
                    <a:pt x="1040008" y="5295401"/>
                  </a:lnTo>
                  <a:lnTo>
                    <a:pt x="1086691" y="5287653"/>
                  </a:lnTo>
                  <a:lnTo>
                    <a:pt x="1133259" y="5279425"/>
                  </a:lnTo>
                  <a:lnTo>
                    <a:pt x="1179712" y="5270717"/>
                  </a:lnTo>
                  <a:lnTo>
                    <a:pt x="1226050" y="5261530"/>
                  </a:lnTo>
                  <a:lnTo>
                    <a:pt x="1272273" y="5251863"/>
                  </a:lnTo>
                  <a:lnTo>
                    <a:pt x="1318382" y="5241717"/>
                  </a:lnTo>
                  <a:lnTo>
                    <a:pt x="1364375" y="5231092"/>
                  </a:lnTo>
                  <a:lnTo>
                    <a:pt x="1410253" y="5219987"/>
                  </a:lnTo>
                  <a:lnTo>
                    <a:pt x="1456017" y="5208403"/>
                  </a:lnTo>
                  <a:lnTo>
                    <a:pt x="1501666" y="5196339"/>
                  </a:lnTo>
                  <a:lnTo>
                    <a:pt x="1547199" y="5183795"/>
                  </a:lnTo>
                  <a:lnTo>
                    <a:pt x="1592618" y="5170772"/>
                  </a:lnTo>
                  <a:lnTo>
                    <a:pt x="1637922" y="5157270"/>
                  </a:lnTo>
                  <a:lnTo>
                    <a:pt x="1683110" y="5143288"/>
                  </a:lnTo>
                  <a:lnTo>
                    <a:pt x="1728184" y="5128827"/>
                  </a:lnTo>
                  <a:lnTo>
                    <a:pt x="1773143" y="5113886"/>
                  </a:lnTo>
                  <a:lnTo>
                    <a:pt x="1817987" y="5098465"/>
                  </a:lnTo>
                  <a:lnTo>
                    <a:pt x="1862716" y="5082566"/>
                  </a:lnTo>
                  <a:lnTo>
                    <a:pt x="1907330" y="5066186"/>
                  </a:lnTo>
                  <a:lnTo>
                    <a:pt x="1951830" y="5049328"/>
                  </a:lnTo>
                  <a:lnTo>
                    <a:pt x="1996214" y="5031989"/>
                  </a:lnTo>
                  <a:lnTo>
                    <a:pt x="2040483" y="5014172"/>
                  </a:lnTo>
                  <a:lnTo>
                    <a:pt x="2084638" y="4995874"/>
                  </a:lnTo>
                  <a:lnTo>
                    <a:pt x="2128677" y="4977098"/>
                  </a:lnTo>
                  <a:lnTo>
                    <a:pt x="2172602" y="4957842"/>
                  </a:lnTo>
                  <a:lnTo>
                    <a:pt x="2216411" y="4938106"/>
                  </a:lnTo>
                  <a:lnTo>
                    <a:pt x="2260106" y="4917891"/>
                  </a:lnTo>
                  <a:lnTo>
                    <a:pt x="2303686" y="4897196"/>
                  </a:lnTo>
                  <a:lnTo>
                    <a:pt x="2347150" y="4876022"/>
                  </a:lnTo>
                  <a:lnTo>
                    <a:pt x="2390500" y="4854368"/>
                  </a:lnTo>
                  <a:lnTo>
                    <a:pt x="2433735" y="4832235"/>
                  </a:lnTo>
                  <a:lnTo>
                    <a:pt x="2476855" y="4809623"/>
                  </a:lnTo>
                  <a:lnTo>
                    <a:pt x="2519860" y="4786531"/>
                  </a:lnTo>
                  <a:lnTo>
                    <a:pt x="2562750" y="4762959"/>
                  </a:lnTo>
                  <a:lnTo>
                    <a:pt x="2605526" y="4738908"/>
                  </a:lnTo>
                  <a:lnTo>
                    <a:pt x="2648186" y="4714378"/>
                  </a:lnTo>
                  <a:lnTo>
                    <a:pt x="2690731" y="4689368"/>
                  </a:lnTo>
                  <a:lnTo>
                    <a:pt x="2733162" y="4663878"/>
                  </a:lnTo>
                  <a:lnTo>
                    <a:pt x="2775477" y="4637909"/>
                  </a:lnTo>
                  <a:lnTo>
                    <a:pt x="2817677" y="4611461"/>
                  </a:lnTo>
                  <a:lnTo>
                    <a:pt x="2859763" y="4584533"/>
                  </a:lnTo>
                  <a:lnTo>
                    <a:pt x="2901734" y="4557126"/>
                  </a:lnTo>
                  <a:lnTo>
                    <a:pt x="2943589" y="4529239"/>
                  </a:lnTo>
                  <a:lnTo>
                    <a:pt x="2985330" y="4500872"/>
                  </a:lnTo>
                  <a:lnTo>
                    <a:pt x="3026956" y="4472027"/>
                  </a:lnTo>
                  <a:lnTo>
                    <a:pt x="3068467" y="4442701"/>
                  </a:lnTo>
                  <a:lnTo>
                    <a:pt x="3109863" y="4412897"/>
                  </a:lnTo>
                  <a:lnTo>
                    <a:pt x="3151144" y="4382612"/>
                  </a:lnTo>
                  <a:lnTo>
                    <a:pt x="3192310" y="4351848"/>
                  </a:lnTo>
                  <a:lnTo>
                    <a:pt x="3233361" y="4320605"/>
                  </a:lnTo>
                  <a:lnTo>
                    <a:pt x="3274297" y="4288883"/>
                  </a:lnTo>
                  <a:lnTo>
                    <a:pt x="3315118" y="4256680"/>
                  </a:lnTo>
                  <a:lnTo>
                    <a:pt x="3355825" y="4223999"/>
                  </a:lnTo>
                  <a:lnTo>
                    <a:pt x="3396416" y="4190837"/>
                  </a:lnTo>
                  <a:lnTo>
                    <a:pt x="3436893" y="4157197"/>
                  </a:lnTo>
                  <a:lnTo>
                    <a:pt x="3477254" y="4123077"/>
                  </a:lnTo>
                  <a:lnTo>
                    <a:pt x="3517501" y="4088477"/>
                  </a:lnTo>
                  <a:lnTo>
                    <a:pt x="3557632" y="4053398"/>
                  </a:lnTo>
                  <a:lnTo>
                    <a:pt x="3597649" y="4017839"/>
                  </a:lnTo>
                  <a:lnTo>
                    <a:pt x="3637551" y="3981801"/>
                  </a:lnTo>
                  <a:lnTo>
                    <a:pt x="3677338" y="3945284"/>
                  </a:lnTo>
                  <a:lnTo>
                    <a:pt x="3717010" y="3908287"/>
                  </a:lnTo>
                  <a:lnTo>
                    <a:pt x="3756567" y="3870810"/>
                  </a:lnTo>
                  <a:lnTo>
                    <a:pt x="3796009" y="3832854"/>
                  </a:lnTo>
                  <a:lnTo>
                    <a:pt x="3835336" y="3794419"/>
                  </a:lnTo>
                  <a:lnTo>
                    <a:pt x="3874548" y="3755504"/>
                  </a:lnTo>
                  <a:lnTo>
                    <a:pt x="7543800" y="103020"/>
                  </a:lnTo>
                  <a:lnTo>
                    <a:pt x="7543800" y="0"/>
                  </a:lnTo>
                  <a:close/>
                </a:path>
              </a:pathLst>
            </a:custGeom>
            <a:solidFill>
              <a:srgbClr val="000000">
                <a:alpha val="6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0" y="2235200"/>
              <a:ext cx="7543800" cy="7543800"/>
            </a:xfrm>
            <a:prstGeom prst="rect">
              <a:avLst/>
            </a:prstGeom>
          </p:spPr>
        </p:pic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68B165D8-DBB4-4711-9CFE-D880D4E39C65}"/>
              </a:ext>
            </a:extLst>
          </p:cNvPr>
          <p:cNvSpPr/>
          <p:nvPr/>
        </p:nvSpPr>
        <p:spPr>
          <a:xfrm>
            <a:off x="-107950" y="394716"/>
            <a:ext cx="7848600" cy="22087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800" dirty="0">
                <a:solidFill>
                  <a:sysClr val="windowText" lastClr="000000"/>
                </a:solidFill>
              </a:rPr>
              <a:t>Accroître l'efficacité de vos tournées</a:t>
            </a:r>
          </a:p>
          <a:p>
            <a:pPr algn="ctr"/>
            <a:endParaRPr lang="fr-FR" sz="4800" dirty="0">
              <a:solidFill>
                <a:sysClr val="windowText" lastClr="000000"/>
              </a:solidFill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5520BFF9-794F-4FFD-9FC9-2FE4C49D7F3D}"/>
              </a:ext>
            </a:extLst>
          </p:cNvPr>
          <p:cNvSpPr txBox="1"/>
          <p:nvPr/>
        </p:nvSpPr>
        <p:spPr>
          <a:xfrm>
            <a:off x="1763394" y="2594570"/>
            <a:ext cx="5029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ysClr val="windowText" lastClr="000000"/>
                </a:solidFill>
              </a:rPr>
              <a:t>Boostez le ROI de vos tournées de 30 % en apprenant à organiser, préparer et cibler efficacement chacune de vos visites. 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1258" y="859091"/>
            <a:ext cx="4714356" cy="18688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419100" y="1346200"/>
            <a:ext cx="127000" cy="127000"/>
            <a:chOff x="419100" y="1346200"/>
            <a:chExt cx="127000" cy="127000"/>
          </a:xfrm>
        </p:grpSpPr>
        <p:sp>
          <p:nvSpPr>
            <p:cNvPr id="4" name="object 4"/>
            <p:cNvSpPr/>
            <p:nvPr/>
          </p:nvSpPr>
          <p:spPr>
            <a:xfrm>
              <a:off x="419100" y="1346200"/>
              <a:ext cx="127000" cy="127000"/>
            </a:xfrm>
            <a:custGeom>
              <a:avLst/>
              <a:gdLst/>
              <a:ahLst/>
              <a:cxnLst/>
              <a:rect l="l" t="t" r="r" b="b"/>
              <a:pathLst>
                <a:path w="127000" h="127000">
                  <a:moveTo>
                    <a:pt x="63500" y="0"/>
                  </a:moveTo>
                  <a:lnTo>
                    <a:pt x="38782" y="4990"/>
                  </a:lnTo>
                  <a:lnTo>
                    <a:pt x="18598" y="18598"/>
                  </a:lnTo>
                  <a:lnTo>
                    <a:pt x="4990" y="38782"/>
                  </a:lnTo>
                  <a:lnTo>
                    <a:pt x="0" y="63500"/>
                  </a:lnTo>
                  <a:lnTo>
                    <a:pt x="4990" y="88217"/>
                  </a:lnTo>
                  <a:lnTo>
                    <a:pt x="18598" y="108401"/>
                  </a:lnTo>
                  <a:lnTo>
                    <a:pt x="38782" y="122009"/>
                  </a:lnTo>
                  <a:lnTo>
                    <a:pt x="63500" y="127000"/>
                  </a:lnTo>
                  <a:lnTo>
                    <a:pt x="88217" y="122009"/>
                  </a:lnTo>
                  <a:lnTo>
                    <a:pt x="108401" y="108401"/>
                  </a:lnTo>
                  <a:lnTo>
                    <a:pt x="122009" y="88217"/>
                  </a:lnTo>
                  <a:lnTo>
                    <a:pt x="127000" y="63500"/>
                  </a:lnTo>
                  <a:lnTo>
                    <a:pt x="122009" y="38782"/>
                  </a:lnTo>
                  <a:lnTo>
                    <a:pt x="108401" y="18598"/>
                  </a:lnTo>
                  <a:lnTo>
                    <a:pt x="88217" y="4990"/>
                  </a:lnTo>
                  <a:lnTo>
                    <a:pt x="63500" y="0"/>
                  </a:lnTo>
                  <a:close/>
                </a:path>
              </a:pathLst>
            </a:custGeom>
            <a:solidFill>
              <a:srgbClr val="0A6A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70910" y="1388109"/>
              <a:ext cx="20955" cy="53340"/>
            </a:xfrm>
            <a:custGeom>
              <a:avLst/>
              <a:gdLst/>
              <a:ahLst/>
              <a:cxnLst/>
              <a:rect l="l" t="t" r="r" b="b"/>
              <a:pathLst>
                <a:path w="20954" h="53340">
                  <a:moveTo>
                    <a:pt x="20573" y="0"/>
                  </a:moveTo>
                  <a:lnTo>
                    <a:pt x="14935" y="0"/>
                  </a:lnTo>
                  <a:lnTo>
                    <a:pt x="0" y="6553"/>
                  </a:lnTo>
                  <a:lnTo>
                    <a:pt x="0" y="14249"/>
                  </a:lnTo>
                  <a:lnTo>
                    <a:pt x="11201" y="10439"/>
                  </a:lnTo>
                  <a:lnTo>
                    <a:pt x="11201" y="53339"/>
                  </a:lnTo>
                  <a:lnTo>
                    <a:pt x="20573" y="53339"/>
                  </a:lnTo>
                  <a:lnTo>
                    <a:pt x="20573" y="0"/>
                  </a:lnTo>
                  <a:close/>
                </a:path>
              </a:pathLst>
            </a:custGeom>
            <a:solidFill>
              <a:srgbClr val="F7F9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29005" y="1358391"/>
            <a:ext cx="4290486" cy="239166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19100" y="1790700"/>
            <a:ext cx="127000" cy="12700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26872" y="1790191"/>
            <a:ext cx="4407625" cy="239166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19100" y="2222500"/>
            <a:ext cx="127000" cy="127000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26668" y="2221991"/>
            <a:ext cx="4406112" cy="239166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419100" y="2654300"/>
            <a:ext cx="127000" cy="127000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629818" y="2655316"/>
            <a:ext cx="4495534" cy="237642"/>
          </a:xfrm>
          <a:prstGeom prst="rect">
            <a:avLst/>
          </a:prstGeom>
        </p:spPr>
      </p:pic>
      <p:grpSp>
        <p:nvGrpSpPr>
          <p:cNvPr id="13" name="object 13"/>
          <p:cNvGrpSpPr/>
          <p:nvPr/>
        </p:nvGrpSpPr>
        <p:grpSpPr>
          <a:xfrm>
            <a:off x="5600700" y="1384300"/>
            <a:ext cx="254000" cy="254000"/>
            <a:chOff x="5600700" y="1384300"/>
            <a:chExt cx="254000" cy="254000"/>
          </a:xfrm>
        </p:grpSpPr>
        <p:pic>
          <p:nvPicPr>
            <p:cNvPr id="14" name="object 1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600700" y="1384300"/>
              <a:ext cx="254000" cy="254000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5626100" y="1409700"/>
              <a:ext cx="203200" cy="203200"/>
            </a:xfrm>
            <a:custGeom>
              <a:avLst/>
              <a:gdLst/>
              <a:ahLst/>
              <a:cxnLst/>
              <a:rect l="l" t="t" r="r" b="b"/>
              <a:pathLst>
                <a:path w="203200" h="203200">
                  <a:moveTo>
                    <a:pt x="203200" y="0"/>
                  </a:moveTo>
                  <a:lnTo>
                    <a:pt x="0" y="0"/>
                  </a:lnTo>
                  <a:lnTo>
                    <a:pt x="0" y="203200"/>
                  </a:lnTo>
                  <a:lnTo>
                    <a:pt x="203200" y="2032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A6A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/>
          <p:nvPr/>
        </p:nvSpPr>
        <p:spPr>
          <a:xfrm>
            <a:off x="6016015" y="1380553"/>
            <a:ext cx="438784" cy="120014"/>
          </a:xfrm>
          <a:custGeom>
            <a:avLst/>
            <a:gdLst/>
            <a:ahLst/>
            <a:cxnLst/>
            <a:rect l="l" t="t" r="r" b="b"/>
            <a:pathLst>
              <a:path w="438785" h="120015">
                <a:moveTo>
                  <a:pt x="48209" y="77927"/>
                </a:moveTo>
                <a:lnTo>
                  <a:pt x="33185" y="77927"/>
                </a:lnTo>
                <a:lnTo>
                  <a:pt x="33185" y="111607"/>
                </a:lnTo>
                <a:lnTo>
                  <a:pt x="48209" y="111607"/>
                </a:lnTo>
                <a:lnTo>
                  <a:pt x="48209" y="77927"/>
                </a:lnTo>
                <a:close/>
              </a:path>
              <a:path w="438785" h="120015">
                <a:moveTo>
                  <a:pt x="81229" y="63398"/>
                </a:moveTo>
                <a:lnTo>
                  <a:pt x="0" y="63398"/>
                </a:lnTo>
                <a:lnTo>
                  <a:pt x="0" y="77927"/>
                </a:lnTo>
                <a:lnTo>
                  <a:pt x="81229" y="77927"/>
                </a:lnTo>
                <a:lnTo>
                  <a:pt x="81229" y="63398"/>
                </a:lnTo>
                <a:close/>
              </a:path>
              <a:path w="438785" h="120015">
                <a:moveTo>
                  <a:pt x="48209" y="30543"/>
                </a:moveTo>
                <a:lnTo>
                  <a:pt x="33185" y="30543"/>
                </a:lnTo>
                <a:lnTo>
                  <a:pt x="33185" y="63398"/>
                </a:lnTo>
                <a:lnTo>
                  <a:pt x="48209" y="63398"/>
                </a:lnTo>
                <a:lnTo>
                  <a:pt x="48209" y="30543"/>
                </a:lnTo>
                <a:close/>
              </a:path>
              <a:path w="438785" h="120015">
                <a:moveTo>
                  <a:pt x="107085" y="90309"/>
                </a:moveTo>
                <a:lnTo>
                  <a:pt x="100151" y="106324"/>
                </a:lnTo>
                <a:lnTo>
                  <a:pt x="103233" y="109076"/>
                </a:lnTo>
                <a:lnTo>
                  <a:pt x="106920" y="111442"/>
                </a:lnTo>
                <a:lnTo>
                  <a:pt x="135372" y="119697"/>
                </a:lnTo>
                <a:lnTo>
                  <a:pt x="149240" y="119697"/>
                </a:lnTo>
                <a:lnTo>
                  <a:pt x="156835" y="118101"/>
                </a:lnTo>
                <a:lnTo>
                  <a:pt x="169713" y="111607"/>
                </a:lnTo>
                <a:lnTo>
                  <a:pt x="174666" y="107094"/>
                </a:lnTo>
                <a:lnTo>
                  <a:pt x="177783" y="101866"/>
                </a:lnTo>
                <a:lnTo>
                  <a:pt x="134161" y="101866"/>
                </a:lnTo>
                <a:lnTo>
                  <a:pt x="128438" y="100931"/>
                </a:lnTo>
                <a:lnTo>
                  <a:pt x="122935" y="99060"/>
                </a:lnTo>
                <a:lnTo>
                  <a:pt x="117541" y="97078"/>
                </a:lnTo>
                <a:lnTo>
                  <a:pt x="112258" y="94162"/>
                </a:lnTo>
                <a:lnTo>
                  <a:pt x="107085" y="90309"/>
                </a:lnTo>
                <a:close/>
              </a:path>
              <a:path w="438785" h="120015">
                <a:moveTo>
                  <a:pt x="178557" y="61417"/>
                </a:moveTo>
                <a:lnTo>
                  <a:pt x="147975" y="61417"/>
                </a:lnTo>
                <a:lnTo>
                  <a:pt x="153258" y="63343"/>
                </a:lnTo>
                <a:lnTo>
                  <a:pt x="157167" y="67250"/>
                </a:lnTo>
                <a:lnTo>
                  <a:pt x="160963" y="70937"/>
                </a:lnTo>
                <a:lnTo>
                  <a:pt x="162889" y="75890"/>
                </a:lnTo>
                <a:lnTo>
                  <a:pt x="162889" y="88108"/>
                </a:lnTo>
                <a:lnTo>
                  <a:pt x="160852" y="92951"/>
                </a:lnTo>
                <a:lnTo>
                  <a:pt x="152818" y="100105"/>
                </a:lnTo>
                <a:lnTo>
                  <a:pt x="147259" y="101866"/>
                </a:lnTo>
                <a:lnTo>
                  <a:pt x="177783" y="101866"/>
                </a:lnTo>
                <a:lnTo>
                  <a:pt x="181600" y="95537"/>
                </a:lnTo>
                <a:lnTo>
                  <a:pt x="183361" y="88823"/>
                </a:lnTo>
                <a:lnTo>
                  <a:pt x="183361" y="73744"/>
                </a:lnTo>
                <a:lnTo>
                  <a:pt x="181820" y="67250"/>
                </a:lnTo>
                <a:lnTo>
                  <a:pt x="178557" y="61417"/>
                </a:lnTo>
                <a:close/>
              </a:path>
              <a:path w="438785" h="120015">
                <a:moveTo>
                  <a:pt x="176097" y="1651"/>
                </a:moveTo>
                <a:lnTo>
                  <a:pt x="103783" y="1651"/>
                </a:lnTo>
                <a:lnTo>
                  <a:pt x="103783" y="72478"/>
                </a:lnTo>
                <a:lnTo>
                  <a:pt x="117816" y="72478"/>
                </a:lnTo>
                <a:lnTo>
                  <a:pt x="120898" y="68736"/>
                </a:lnTo>
                <a:lnTo>
                  <a:pt x="124365" y="65984"/>
                </a:lnTo>
                <a:lnTo>
                  <a:pt x="128218" y="64223"/>
                </a:lnTo>
                <a:lnTo>
                  <a:pt x="132180" y="62352"/>
                </a:lnTo>
                <a:lnTo>
                  <a:pt x="136528" y="61417"/>
                </a:lnTo>
                <a:lnTo>
                  <a:pt x="178557" y="61417"/>
                </a:lnTo>
                <a:lnTo>
                  <a:pt x="175656" y="56134"/>
                </a:lnTo>
                <a:lnTo>
                  <a:pt x="118807" y="56134"/>
                </a:lnTo>
                <a:lnTo>
                  <a:pt x="121669" y="52281"/>
                </a:lnTo>
                <a:lnTo>
                  <a:pt x="123925" y="50515"/>
                </a:lnTo>
                <a:lnTo>
                  <a:pt x="123925" y="19151"/>
                </a:lnTo>
                <a:lnTo>
                  <a:pt x="176097" y="19151"/>
                </a:lnTo>
                <a:lnTo>
                  <a:pt x="176097" y="1651"/>
                </a:lnTo>
                <a:close/>
              </a:path>
              <a:path w="438785" h="120015">
                <a:moveTo>
                  <a:pt x="123925" y="50515"/>
                </a:moveTo>
                <a:lnTo>
                  <a:pt x="121669" y="52281"/>
                </a:lnTo>
                <a:lnTo>
                  <a:pt x="118807" y="56134"/>
                </a:lnTo>
                <a:lnTo>
                  <a:pt x="123925" y="56134"/>
                </a:lnTo>
                <a:lnTo>
                  <a:pt x="123925" y="50515"/>
                </a:lnTo>
                <a:close/>
              </a:path>
              <a:path w="438785" h="120015">
                <a:moveTo>
                  <a:pt x="153863" y="44081"/>
                </a:moveTo>
                <a:lnTo>
                  <a:pt x="140435" y="44081"/>
                </a:lnTo>
                <a:lnTo>
                  <a:pt x="135042" y="45127"/>
                </a:lnTo>
                <a:lnTo>
                  <a:pt x="130199" y="47218"/>
                </a:lnTo>
                <a:lnTo>
                  <a:pt x="125466" y="49309"/>
                </a:lnTo>
                <a:lnTo>
                  <a:pt x="123925" y="50515"/>
                </a:lnTo>
                <a:lnTo>
                  <a:pt x="123925" y="56134"/>
                </a:lnTo>
                <a:lnTo>
                  <a:pt x="175656" y="56134"/>
                </a:lnTo>
                <a:lnTo>
                  <a:pt x="171364" y="51786"/>
                </a:lnTo>
                <a:lnTo>
                  <a:pt x="160357" y="45622"/>
                </a:lnTo>
                <a:lnTo>
                  <a:pt x="153863" y="44081"/>
                </a:lnTo>
                <a:close/>
              </a:path>
              <a:path w="438785" h="120015">
                <a:moveTo>
                  <a:pt x="253794" y="0"/>
                </a:moveTo>
                <a:lnTo>
                  <a:pt x="247521" y="0"/>
                </a:lnTo>
                <a:lnTo>
                  <a:pt x="239874" y="454"/>
                </a:lnTo>
                <a:lnTo>
                  <a:pt x="206318" y="21875"/>
                </a:lnTo>
                <a:lnTo>
                  <a:pt x="196892" y="62903"/>
                </a:lnTo>
                <a:lnTo>
                  <a:pt x="197578" y="74852"/>
                </a:lnTo>
                <a:lnTo>
                  <a:pt x="215367" y="111153"/>
                </a:lnTo>
                <a:lnTo>
                  <a:pt x="242733" y="119697"/>
                </a:lnTo>
                <a:lnTo>
                  <a:pt x="250437" y="119697"/>
                </a:lnTo>
                <a:lnTo>
                  <a:pt x="275622" y="102857"/>
                </a:lnTo>
                <a:lnTo>
                  <a:pt x="237504" y="102857"/>
                </a:lnTo>
                <a:lnTo>
                  <a:pt x="233927" y="101976"/>
                </a:lnTo>
                <a:lnTo>
                  <a:pt x="220939" y="77266"/>
                </a:lnTo>
                <a:lnTo>
                  <a:pt x="221820" y="73524"/>
                </a:lnTo>
                <a:lnTo>
                  <a:pt x="223581" y="70332"/>
                </a:lnTo>
                <a:lnTo>
                  <a:pt x="214996" y="70332"/>
                </a:lnTo>
                <a:lnTo>
                  <a:pt x="215898" y="64664"/>
                </a:lnTo>
                <a:lnTo>
                  <a:pt x="216973" y="61912"/>
                </a:lnTo>
                <a:lnTo>
                  <a:pt x="217088" y="55803"/>
                </a:lnTo>
                <a:lnTo>
                  <a:pt x="237449" y="17830"/>
                </a:lnTo>
                <a:lnTo>
                  <a:pt x="279882" y="17830"/>
                </a:lnTo>
                <a:lnTo>
                  <a:pt x="282026" y="13042"/>
                </a:lnTo>
                <a:lnTo>
                  <a:pt x="277624" y="8860"/>
                </a:lnTo>
                <a:lnTo>
                  <a:pt x="272341" y="5668"/>
                </a:lnTo>
                <a:lnTo>
                  <a:pt x="266177" y="3467"/>
                </a:lnTo>
                <a:lnTo>
                  <a:pt x="260013" y="1155"/>
                </a:lnTo>
                <a:lnTo>
                  <a:pt x="253794" y="0"/>
                </a:lnTo>
                <a:close/>
              </a:path>
              <a:path w="438785" h="120015">
                <a:moveTo>
                  <a:pt x="276539" y="60096"/>
                </a:moveTo>
                <a:lnTo>
                  <a:pt x="245649" y="60096"/>
                </a:lnTo>
                <a:lnTo>
                  <a:pt x="249227" y="61031"/>
                </a:lnTo>
                <a:lnTo>
                  <a:pt x="252308" y="62903"/>
                </a:lnTo>
                <a:lnTo>
                  <a:pt x="255390" y="64664"/>
                </a:lnTo>
                <a:lnTo>
                  <a:pt x="257757" y="67140"/>
                </a:lnTo>
                <a:lnTo>
                  <a:pt x="259408" y="70332"/>
                </a:lnTo>
                <a:lnTo>
                  <a:pt x="261169" y="73524"/>
                </a:lnTo>
                <a:lnTo>
                  <a:pt x="262049" y="77266"/>
                </a:lnTo>
                <a:lnTo>
                  <a:pt x="261926" y="86264"/>
                </a:lnTo>
                <a:lnTo>
                  <a:pt x="261169" y="89484"/>
                </a:lnTo>
                <a:lnTo>
                  <a:pt x="259408" y="92786"/>
                </a:lnTo>
                <a:lnTo>
                  <a:pt x="257757" y="95978"/>
                </a:lnTo>
                <a:lnTo>
                  <a:pt x="255390" y="98454"/>
                </a:lnTo>
                <a:lnTo>
                  <a:pt x="249227" y="101976"/>
                </a:lnTo>
                <a:lnTo>
                  <a:pt x="245649" y="102857"/>
                </a:lnTo>
                <a:lnTo>
                  <a:pt x="275622" y="102857"/>
                </a:lnTo>
                <a:lnTo>
                  <a:pt x="280155" y="94932"/>
                </a:lnTo>
                <a:lnTo>
                  <a:pt x="281861" y="88218"/>
                </a:lnTo>
                <a:lnTo>
                  <a:pt x="281861" y="73469"/>
                </a:lnTo>
                <a:lnTo>
                  <a:pt x="280320" y="67030"/>
                </a:lnTo>
                <a:lnTo>
                  <a:pt x="277239" y="61417"/>
                </a:lnTo>
                <a:lnTo>
                  <a:pt x="276539" y="60096"/>
                </a:lnTo>
                <a:close/>
              </a:path>
              <a:path w="438785" h="120015">
                <a:moveTo>
                  <a:pt x="216977" y="61902"/>
                </a:moveTo>
                <a:lnTo>
                  <a:pt x="215876" y="64719"/>
                </a:lnTo>
                <a:lnTo>
                  <a:pt x="214996" y="70332"/>
                </a:lnTo>
                <a:lnTo>
                  <a:pt x="216977" y="70332"/>
                </a:lnTo>
                <a:lnTo>
                  <a:pt x="216977" y="61902"/>
                </a:lnTo>
                <a:close/>
              </a:path>
              <a:path w="438785" h="120015">
                <a:moveTo>
                  <a:pt x="253519" y="43421"/>
                </a:moveTo>
                <a:lnTo>
                  <a:pt x="241192" y="43421"/>
                </a:lnTo>
                <a:lnTo>
                  <a:pt x="236184" y="44521"/>
                </a:lnTo>
                <a:lnTo>
                  <a:pt x="231671" y="46723"/>
                </a:lnTo>
                <a:lnTo>
                  <a:pt x="227158" y="48814"/>
                </a:lnTo>
                <a:lnTo>
                  <a:pt x="223471" y="51896"/>
                </a:lnTo>
                <a:lnTo>
                  <a:pt x="220609" y="55968"/>
                </a:lnTo>
                <a:lnTo>
                  <a:pt x="217747" y="59931"/>
                </a:lnTo>
                <a:lnTo>
                  <a:pt x="216977" y="61902"/>
                </a:lnTo>
                <a:lnTo>
                  <a:pt x="216977" y="70332"/>
                </a:lnTo>
                <a:lnTo>
                  <a:pt x="223581" y="70332"/>
                </a:lnTo>
                <a:lnTo>
                  <a:pt x="225342" y="67140"/>
                </a:lnTo>
                <a:lnTo>
                  <a:pt x="227764" y="64664"/>
                </a:lnTo>
                <a:lnTo>
                  <a:pt x="230845" y="62903"/>
                </a:lnTo>
                <a:lnTo>
                  <a:pt x="233927" y="61031"/>
                </a:lnTo>
                <a:lnTo>
                  <a:pt x="237504" y="60096"/>
                </a:lnTo>
                <a:lnTo>
                  <a:pt x="276539" y="60096"/>
                </a:lnTo>
                <a:lnTo>
                  <a:pt x="274267" y="55803"/>
                </a:lnTo>
                <a:lnTo>
                  <a:pt x="270139" y="51401"/>
                </a:lnTo>
                <a:lnTo>
                  <a:pt x="259573" y="45017"/>
                </a:lnTo>
                <a:lnTo>
                  <a:pt x="253519" y="43421"/>
                </a:lnTo>
                <a:close/>
              </a:path>
              <a:path w="438785" h="120015">
                <a:moveTo>
                  <a:pt x="279882" y="17830"/>
                </a:moveTo>
                <a:lnTo>
                  <a:pt x="252198" y="17830"/>
                </a:lnTo>
                <a:lnTo>
                  <a:pt x="256986" y="18766"/>
                </a:lnTo>
                <a:lnTo>
                  <a:pt x="261719" y="20637"/>
                </a:lnTo>
                <a:lnTo>
                  <a:pt x="266452" y="22398"/>
                </a:lnTo>
                <a:lnTo>
                  <a:pt x="270855" y="25150"/>
                </a:lnTo>
                <a:lnTo>
                  <a:pt x="274927" y="28892"/>
                </a:lnTo>
                <a:lnTo>
                  <a:pt x="279882" y="17830"/>
                </a:lnTo>
                <a:close/>
              </a:path>
              <a:path w="438785" h="120015">
                <a:moveTo>
                  <a:pt x="417784" y="48539"/>
                </a:moveTo>
                <a:lnTo>
                  <a:pt x="399183" y="48539"/>
                </a:lnTo>
                <a:lnTo>
                  <a:pt x="391863" y="51676"/>
                </a:lnTo>
                <a:lnTo>
                  <a:pt x="378545" y="83870"/>
                </a:lnTo>
                <a:lnTo>
                  <a:pt x="379040" y="91685"/>
                </a:lnTo>
                <a:lnTo>
                  <a:pt x="399073" y="119697"/>
                </a:lnTo>
                <a:lnTo>
                  <a:pt x="417784" y="119697"/>
                </a:lnTo>
                <a:lnTo>
                  <a:pt x="425104" y="116505"/>
                </a:lnTo>
                <a:lnTo>
                  <a:pt x="430387" y="110121"/>
                </a:lnTo>
                <a:lnTo>
                  <a:pt x="432874" y="106324"/>
                </a:lnTo>
                <a:lnTo>
                  <a:pt x="404356" y="106324"/>
                </a:lnTo>
                <a:lnTo>
                  <a:pt x="401164" y="104563"/>
                </a:lnTo>
                <a:lnTo>
                  <a:pt x="398853" y="101041"/>
                </a:lnTo>
                <a:lnTo>
                  <a:pt x="396651" y="97519"/>
                </a:lnTo>
                <a:lnTo>
                  <a:pt x="395551" y="91795"/>
                </a:lnTo>
                <a:lnTo>
                  <a:pt x="395562" y="75997"/>
                </a:lnTo>
                <a:lnTo>
                  <a:pt x="396651" y="70442"/>
                </a:lnTo>
                <a:lnTo>
                  <a:pt x="398853" y="67030"/>
                </a:lnTo>
                <a:lnTo>
                  <a:pt x="401164" y="63508"/>
                </a:lnTo>
                <a:lnTo>
                  <a:pt x="404356" y="61747"/>
                </a:lnTo>
                <a:lnTo>
                  <a:pt x="432837" y="61747"/>
                </a:lnTo>
                <a:lnTo>
                  <a:pt x="430387" y="58115"/>
                </a:lnTo>
                <a:lnTo>
                  <a:pt x="425104" y="51731"/>
                </a:lnTo>
                <a:lnTo>
                  <a:pt x="417784" y="48539"/>
                </a:lnTo>
                <a:close/>
              </a:path>
              <a:path w="438785" h="120015">
                <a:moveTo>
                  <a:pt x="409749" y="1651"/>
                </a:moveTo>
                <a:lnTo>
                  <a:pt x="392084" y="1651"/>
                </a:lnTo>
                <a:lnTo>
                  <a:pt x="323402" y="118046"/>
                </a:lnTo>
                <a:lnTo>
                  <a:pt x="341068" y="118046"/>
                </a:lnTo>
                <a:lnTo>
                  <a:pt x="409749" y="1651"/>
                </a:lnTo>
                <a:close/>
              </a:path>
              <a:path w="438785" h="120015">
                <a:moveTo>
                  <a:pt x="432837" y="61747"/>
                </a:moveTo>
                <a:lnTo>
                  <a:pt x="412501" y="61747"/>
                </a:lnTo>
                <a:lnTo>
                  <a:pt x="415638" y="63508"/>
                </a:lnTo>
                <a:lnTo>
                  <a:pt x="417839" y="67030"/>
                </a:lnTo>
                <a:lnTo>
                  <a:pt x="420151" y="70442"/>
                </a:lnTo>
                <a:lnTo>
                  <a:pt x="421294" y="75997"/>
                </a:lnTo>
                <a:lnTo>
                  <a:pt x="421284" y="91795"/>
                </a:lnTo>
                <a:lnTo>
                  <a:pt x="420151" y="97409"/>
                </a:lnTo>
                <a:lnTo>
                  <a:pt x="417839" y="101041"/>
                </a:lnTo>
                <a:lnTo>
                  <a:pt x="415638" y="104563"/>
                </a:lnTo>
                <a:lnTo>
                  <a:pt x="412501" y="106324"/>
                </a:lnTo>
                <a:lnTo>
                  <a:pt x="432874" y="106324"/>
                </a:lnTo>
                <a:lnTo>
                  <a:pt x="433854" y="104828"/>
                </a:lnTo>
                <a:lnTo>
                  <a:pt x="436330" y="98688"/>
                </a:lnTo>
                <a:lnTo>
                  <a:pt x="437817" y="91685"/>
                </a:lnTo>
                <a:lnTo>
                  <a:pt x="438312" y="83870"/>
                </a:lnTo>
                <a:lnTo>
                  <a:pt x="437816" y="76131"/>
                </a:lnTo>
                <a:lnTo>
                  <a:pt x="436330" y="69259"/>
                </a:lnTo>
                <a:lnTo>
                  <a:pt x="433854" y="63253"/>
                </a:lnTo>
                <a:lnTo>
                  <a:pt x="432837" y="61747"/>
                </a:lnTo>
                <a:close/>
              </a:path>
              <a:path w="438785" h="120015">
                <a:moveTo>
                  <a:pt x="334078" y="0"/>
                </a:moveTo>
                <a:lnTo>
                  <a:pt x="315477" y="0"/>
                </a:lnTo>
                <a:lnTo>
                  <a:pt x="308158" y="3136"/>
                </a:lnTo>
                <a:lnTo>
                  <a:pt x="294840" y="35496"/>
                </a:lnTo>
                <a:lnTo>
                  <a:pt x="295328" y="43201"/>
                </a:lnTo>
                <a:lnTo>
                  <a:pt x="315367" y="71158"/>
                </a:lnTo>
                <a:lnTo>
                  <a:pt x="334078" y="71158"/>
                </a:lnTo>
                <a:lnTo>
                  <a:pt x="341398" y="67966"/>
                </a:lnTo>
                <a:lnTo>
                  <a:pt x="346681" y="61582"/>
                </a:lnTo>
                <a:lnTo>
                  <a:pt x="349093" y="57950"/>
                </a:lnTo>
                <a:lnTo>
                  <a:pt x="320650" y="57950"/>
                </a:lnTo>
                <a:lnTo>
                  <a:pt x="317458" y="56189"/>
                </a:lnTo>
                <a:lnTo>
                  <a:pt x="315044" y="52501"/>
                </a:lnTo>
                <a:lnTo>
                  <a:pt x="312946" y="49144"/>
                </a:lnTo>
                <a:lnTo>
                  <a:pt x="311845" y="43421"/>
                </a:lnTo>
                <a:lnTo>
                  <a:pt x="311845" y="27571"/>
                </a:lnTo>
                <a:lnTo>
                  <a:pt x="312946" y="21903"/>
                </a:lnTo>
                <a:lnTo>
                  <a:pt x="315147" y="18491"/>
                </a:lnTo>
                <a:lnTo>
                  <a:pt x="317458" y="15079"/>
                </a:lnTo>
                <a:lnTo>
                  <a:pt x="320650" y="13373"/>
                </a:lnTo>
                <a:lnTo>
                  <a:pt x="349208" y="13373"/>
                </a:lnTo>
                <a:lnTo>
                  <a:pt x="346681" y="9575"/>
                </a:lnTo>
                <a:lnTo>
                  <a:pt x="341398" y="3191"/>
                </a:lnTo>
                <a:lnTo>
                  <a:pt x="334078" y="0"/>
                </a:lnTo>
                <a:close/>
              </a:path>
              <a:path w="438785" h="120015">
                <a:moveTo>
                  <a:pt x="349208" y="13373"/>
                </a:moveTo>
                <a:lnTo>
                  <a:pt x="328795" y="13373"/>
                </a:lnTo>
                <a:lnTo>
                  <a:pt x="331932" y="15134"/>
                </a:lnTo>
                <a:lnTo>
                  <a:pt x="334134" y="18656"/>
                </a:lnTo>
                <a:lnTo>
                  <a:pt x="336445" y="22068"/>
                </a:lnTo>
                <a:lnTo>
                  <a:pt x="337578" y="27571"/>
                </a:lnTo>
                <a:lnTo>
                  <a:pt x="337556" y="43421"/>
                </a:lnTo>
                <a:lnTo>
                  <a:pt x="336445" y="48869"/>
                </a:lnTo>
                <a:lnTo>
                  <a:pt x="334033" y="52666"/>
                </a:lnTo>
                <a:lnTo>
                  <a:pt x="331932" y="56134"/>
                </a:lnTo>
                <a:lnTo>
                  <a:pt x="328795" y="57950"/>
                </a:lnTo>
                <a:lnTo>
                  <a:pt x="349093" y="57950"/>
                </a:lnTo>
                <a:lnTo>
                  <a:pt x="354606" y="35496"/>
                </a:lnTo>
                <a:lnTo>
                  <a:pt x="354111" y="27747"/>
                </a:lnTo>
                <a:lnTo>
                  <a:pt x="352625" y="20843"/>
                </a:lnTo>
                <a:lnTo>
                  <a:pt x="350148" y="14786"/>
                </a:lnTo>
                <a:lnTo>
                  <a:pt x="349208" y="13373"/>
                </a:lnTo>
                <a:close/>
              </a:path>
            </a:pathLst>
          </a:custGeom>
          <a:solidFill>
            <a:srgbClr val="0A6AF9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object 17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6016631" y="1587093"/>
            <a:ext cx="1127790" cy="99364"/>
          </a:xfrm>
          <a:prstGeom prst="rect">
            <a:avLst/>
          </a:prstGeom>
        </p:spPr>
      </p:pic>
      <p:grpSp>
        <p:nvGrpSpPr>
          <p:cNvPr id="18" name="object 18"/>
          <p:cNvGrpSpPr/>
          <p:nvPr/>
        </p:nvGrpSpPr>
        <p:grpSpPr>
          <a:xfrm>
            <a:off x="5600700" y="1981200"/>
            <a:ext cx="254000" cy="254000"/>
            <a:chOff x="5600700" y="1981200"/>
            <a:chExt cx="254000" cy="254000"/>
          </a:xfrm>
        </p:grpSpPr>
        <p:pic>
          <p:nvPicPr>
            <p:cNvPr id="19" name="object 19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600700" y="1981200"/>
              <a:ext cx="254000" cy="254000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5626100" y="2006600"/>
              <a:ext cx="203200" cy="203200"/>
            </a:xfrm>
            <a:custGeom>
              <a:avLst/>
              <a:gdLst/>
              <a:ahLst/>
              <a:cxnLst/>
              <a:rect l="l" t="t" r="r" b="b"/>
              <a:pathLst>
                <a:path w="203200" h="203200">
                  <a:moveTo>
                    <a:pt x="203200" y="0"/>
                  </a:moveTo>
                  <a:lnTo>
                    <a:pt x="0" y="0"/>
                  </a:lnTo>
                  <a:lnTo>
                    <a:pt x="0" y="203200"/>
                  </a:lnTo>
                  <a:lnTo>
                    <a:pt x="203200" y="2032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A6A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/>
          <p:nvPr/>
        </p:nvSpPr>
        <p:spPr>
          <a:xfrm>
            <a:off x="6016015" y="1977453"/>
            <a:ext cx="537845" cy="120014"/>
          </a:xfrm>
          <a:custGeom>
            <a:avLst/>
            <a:gdLst/>
            <a:ahLst/>
            <a:cxnLst/>
            <a:rect l="l" t="t" r="r" b="b"/>
            <a:pathLst>
              <a:path w="537845" h="120014">
                <a:moveTo>
                  <a:pt x="48209" y="77927"/>
                </a:moveTo>
                <a:lnTo>
                  <a:pt x="33185" y="77927"/>
                </a:lnTo>
                <a:lnTo>
                  <a:pt x="33185" y="111607"/>
                </a:lnTo>
                <a:lnTo>
                  <a:pt x="48209" y="111607"/>
                </a:lnTo>
                <a:lnTo>
                  <a:pt x="48209" y="77927"/>
                </a:lnTo>
                <a:close/>
              </a:path>
              <a:path w="537845" h="120014">
                <a:moveTo>
                  <a:pt x="81229" y="63398"/>
                </a:moveTo>
                <a:lnTo>
                  <a:pt x="0" y="63398"/>
                </a:lnTo>
                <a:lnTo>
                  <a:pt x="0" y="77927"/>
                </a:lnTo>
                <a:lnTo>
                  <a:pt x="81229" y="77927"/>
                </a:lnTo>
                <a:lnTo>
                  <a:pt x="81229" y="63398"/>
                </a:lnTo>
                <a:close/>
              </a:path>
              <a:path w="537845" h="120014">
                <a:moveTo>
                  <a:pt x="48209" y="30543"/>
                </a:moveTo>
                <a:lnTo>
                  <a:pt x="33185" y="30543"/>
                </a:lnTo>
                <a:lnTo>
                  <a:pt x="33185" y="63398"/>
                </a:lnTo>
                <a:lnTo>
                  <a:pt x="48209" y="63398"/>
                </a:lnTo>
                <a:lnTo>
                  <a:pt x="48209" y="30543"/>
                </a:lnTo>
                <a:close/>
              </a:path>
              <a:path w="537845" h="120014">
                <a:moveTo>
                  <a:pt x="181545" y="100380"/>
                </a:moveTo>
                <a:lnTo>
                  <a:pt x="108406" y="100380"/>
                </a:lnTo>
                <a:lnTo>
                  <a:pt x="108406" y="118046"/>
                </a:lnTo>
                <a:lnTo>
                  <a:pt x="181545" y="118046"/>
                </a:lnTo>
                <a:lnTo>
                  <a:pt x="181545" y="100380"/>
                </a:lnTo>
                <a:close/>
              </a:path>
              <a:path w="537845" h="120014">
                <a:moveTo>
                  <a:pt x="156450" y="19481"/>
                </a:moveTo>
                <a:lnTo>
                  <a:pt x="145388" y="19481"/>
                </a:lnTo>
                <a:lnTo>
                  <a:pt x="135152" y="25584"/>
                </a:lnTo>
                <a:lnTo>
                  <a:pt x="135152" y="100380"/>
                </a:lnTo>
                <a:lnTo>
                  <a:pt x="156450" y="100380"/>
                </a:lnTo>
                <a:lnTo>
                  <a:pt x="156450" y="19481"/>
                </a:lnTo>
                <a:close/>
              </a:path>
              <a:path w="537845" h="120014">
                <a:moveTo>
                  <a:pt x="156450" y="1651"/>
                </a:moveTo>
                <a:lnTo>
                  <a:pt x="141261" y="1651"/>
                </a:lnTo>
                <a:lnTo>
                  <a:pt x="111047" y="19812"/>
                </a:lnTo>
                <a:lnTo>
                  <a:pt x="111047" y="39954"/>
                </a:lnTo>
                <a:lnTo>
                  <a:pt x="135152" y="25584"/>
                </a:lnTo>
                <a:lnTo>
                  <a:pt x="135152" y="19481"/>
                </a:lnTo>
                <a:lnTo>
                  <a:pt x="156450" y="19481"/>
                </a:lnTo>
                <a:lnTo>
                  <a:pt x="156450" y="1651"/>
                </a:lnTo>
                <a:close/>
              </a:path>
              <a:path w="537845" h="120014">
                <a:moveTo>
                  <a:pt x="145388" y="19481"/>
                </a:moveTo>
                <a:lnTo>
                  <a:pt x="135152" y="19481"/>
                </a:lnTo>
                <a:lnTo>
                  <a:pt x="135152" y="25584"/>
                </a:lnTo>
                <a:lnTo>
                  <a:pt x="145388" y="19481"/>
                </a:lnTo>
                <a:close/>
              </a:path>
              <a:path w="537845" h="120014">
                <a:moveTo>
                  <a:pt x="238605" y="0"/>
                </a:moveTo>
                <a:lnTo>
                  <a:pt x="202232" y="23660"/>
                </a:lnTo>
                <a:lnTo>
                  <a:pt x="196009" y="59601"/>
                </a:lnTo>
                <a:lnTo>
                  <a:pt x="196701" y="73221"/>
                </a:lnTo>
                <a:lnTo>
                  <a:pt x="213190" y="110967"/>
                </a:lnTo>
                <a:lnTo>
                  <a:pt x="238605" y="119697"/>
                </a:lnTo>
                <a:lnTo>
                  <a:pt x="248315" y="118727"/>
                </a:lnTo>
                <a:lnTo>
                  <a:pt x="256807" y="115817"/>
                </a:lnTo>
                <a:lnTo>
                  <a:pt x="264082" y="110967"/>
                </a:lnTo>
                <a:lnTo>
                  <a:pt x="270139" y="104178"/>
                </a:lnTo>
                <a:lnTo>
                  <a:pt x="271244" y="102196"/>
                </a:lnTo>
                <a:lnTo>
                  <a:pt x="231231" y="102196"/>
                </a:lnTo>
                <a:lnTo>
                  <a:pt x="225672" y="98784"/>
                </a:lnTo>
                <a:lnTo>
                  <a:pt x="216482" y="59436"/>
                </a:lnTo>
                <a:lnTo>
                  <a:pt x="216822" y="49137"/>
                </a:lnTo>
                <a:lnTo>
                  <a:pt x="231231" y="17335"/>
                </a:lnTo>
                <a:lnTo>
                  <a:pt x="271367" y="17335"/>
                </a:lnTo>
                <a:lnTo>
                  <a:pt x="270139" y="15189"/>
                </a:lnTo>
                <a:lnTo>
                  <a:pt x="264082" y="8543"/>
                </a:lnTo>
                <a:lnTo>
                  <a:pt x="256807" y="3797"/>
                </a:lnTo>
                <a:lnTo>
                  <a:pt x="248315" y="949"/>
                </a:lnTo>
                <a:lnTo>
                  <a:pt x="238605" y="0"/>
                </a:lnTo>
                <a:close/>
              </a:path>
              <a:path w="537845" h="120014">
                <a:moveTo>
                  <a:pt x="271367" y="17335"/>
                </a:moveTo>
                <a:lnTo>
                  <a:pt x="246090" y="17335"/>
                </a:lnTo>
                <a:lnTo>
                  <a:pt x="251648" y="20692"/>
                </a:lnTo>
                <a:lnTo>
                  <a:pt x="255280" y="27406"/>
                </a:lnTo>
                <a:lnTo>
                  <a:pt x="257664" y="33123"/>
                </a:lnTo>
                <a:lnTo>
                  <a:pt x="259366" y="40366"/>
                </a:lnTo>
                <a:lnTo>
                  <a:pt x="260388" y="49137"/>
                </a:lnTo>
                <a:lnTo>
                  <a:pt x="260723" y="59601"/>
                </a:lnTo>
                <a:lnTo>
                  <a:pt x="260388" y="69765"/>
                </a:lnTo>
                <a:lnTo>
                  <a:pt x="246090" y="102196"/>
                </a:lnTo>
                <a:lnTo>
                  <a:pt x="271244" y="102196"/>
                </a:lnTo>
                <a:lnTo>
                  <a:pt x="274979" y="95500"/>
                </a:lnTo>
                <a:lnTo>
                  <a:pt x="278435" y="85150"/>
                </a:lnTo>
                <a:lnTo>
                  <a:pt x="280510" y="73128"/>
                </a:lnTo>
                <a:lnTo>
                  <a:pt x="281201" y="59436"/>
                </a:lnTo>
                <a:lnTo>
                  <a:pt x="280510" y="45773"/>
                </a:lnTo>
                <a:lnTo>
                  <a:pt x="278435" y="33845"/>
                </a:lnTo>
                <a:lnTo>
                  <a:pt x="274979" y="23650"/>
                </a:lnTo>
                <a:lnTo>
                  <a:pt x="271367" y="17335"/>
                </a:lnTo>
                <a:close/>
              </a:path>
              <a:path w="537845" h="120014">
                <a:moveTo>
                  <a:pt x="337601" y="0"/>
                </a:moveTo>
                <a:lnTo>
                  <a:pt x="301227" y="23660"/>
                </a:lnTo>
                <a:lnTo>
                  <a:pt x="295005" y="59601"/>
                </a:lnTo>
                <a:lnTo>
                  <a:pt x="295696" y="73221"/>
                </a:lnTo>
                <a:lnTo>
                  <a:pt x="312186" y="110967"/>
                </a:lnTo>
                <a:lnTo>
                  <a:pt x="337601" y="119697"/>
                </a:lnTo>
                <a:lnTo>
                  <a:pt x="347311" y="118727"/>
                </a:lnTo>
                <a:lnTo>
                  <a:pt x="355803" y="115817"/>
                </a:lnTo>
                <a:lnTo>
                  <a:pt x="363078" y="110967"/>
                </a:lnTo>
                <a:lnTo>
                  <a:pt x="369135" y="104178"/>
                </a:lnTo>
                <a:lnTo>
                  <a:pt x="370240" y="102196"/>
                </a:lnTo>
                <a:lnTo>
                  <a:pt x="330226" y="102196"/>
                </a:lnTo>
                <a:lnTo>
                  <a:pt x="324668" y="98784"/>
                </a:lnTo>
                <a:lnTo>
                  <a:pt x="315477" y="59436"/>
                </a:lnTo>
                <a:lnTo>
                  <a:pt x="315818" y="49137"/>
                </a:lnTo>
                <a:lnTo>
                  <a:pt x="330226" y="17335"/>
                </a:lnTo>
                <a:lnTo>
                  <a:pt x="370362" y="17335"/>
                </a:lnTo>
                <a:lnTo>
                  <a:pt x="369135" y="15189"/>
                </a:lnTo>
                <a:lnTo>
                  <a:pt x="363078" y="8543"/>
                </a:lnTo>
                <a:lnTo>
                  <a:pt x="355803" y="3797"/>
                </a:lnTo>
                <a:lnTo>
                  <a:pt x="347311" y="949"/>
                </a:lnTo>
                <a:lnTo>
                  <a:pt x="337601" y="0"/>
                </a:lnTo>
                <a:close/>
              </a:path>
              <a:path w="537845" h="120014">
                <a:moveTo>
                  <a:pt x="370362" y="17335"/>
                </a:moveTo>
                <a:lnTo>
                  <a:pt x="345085" y="17335"/>
                </a:lnTo>
                <a:lnTo>
                  <a:pt x="350644" y="20692"/>
                </a:lnTo>
                <a:lnTo>
                  <a:pt x="354276" y="27406"/>
                </a:lnTo>
                <a:lnTo>
                  <a:pt x="356659" y="33123"/>
                </a:lnTo>
                <a:lnTo>
                  <a:pt x="358362" y="40366"/>
                </a:lnTo>
                <a:lnTo>
                  <a:pt x="359384" y="49137"/>
                </a:lnTo>
                <a:lnTo>
                  <a:pt x="359719" y="59601"/>
                </a:lnTo>
                <a:lnTo>
                  <a:pt x="359384" y="69765"/>
                </a:lnTo>
                <a:lnTo>
                  <a:pt x="345085" y="102196"/>
                </a:lnTo>
                <a:lnTo>
                  <a:pt x="370240" y="102196"/>
                </a:lnTo>
                <a:lnTo>
                  <a:pt x="373974" y="95500"/>
                </a:lnTo>
                <a:lnTo>
                  <a:pt x="377431" y="85150"/>
                </a:lnTo>
                <a:lnTo>
                  <a:pt x="379505" y="73128"/>
                </a:lnTo>
                <a:lnTo>
                  <a:pt x="380196" y="59436"/>
                </a:lnTo>
                <a:lnTo>
                  <a:pt x="379505" y="45773"/>
                </a:lnTo>
                <a:lnTo>
                  <a:pt x="377431" y="33845"/>
                </a:lnTo>
                <a:lnTo>
                  <a:pt x="373974" y="23650"/>
                </a:lnTo>
                <a:lnTo>
                  <a:pt x="370362" y="17335"/>
                </a:lnTo>
                <a:close/>
              </a:path>
              <a:path w="537845" h="120014">
                <a:moveTo>
                  <a:pt x="516780" y="48539"/>
                </a:moveTo>
                <a:lnTo>
                  <a:pt x="498178" y="48539"/>
                </a:lnTo>
                <a:lnTo>
                  <a:pt x="490859" y="51676"/>
                </a:lnTo>
                <a:lnTo>
                  <a:pt x="477541" y="83870"/>
                </a:lnTo>
                <a:lnTo>
                  <a:pt x="478035" y="91685"/>
                </a:lnTo>
                <a:lnTo>
                  <a:pt x="498068" y="119697"/>
                </a:lnTo>
                <a:lnTo>
                  <a:pt x="516780" y="119697"/>
                </a:lnTo>
                <a:lnTo>
                  <a:pt x="524099" y="116505"/>
                </a:lnTo>
                <a:lnTo>
                  <a:pt x="529382" y="110121"/>
                </a:lnTo>
                <a:lnTo>
                  <a:pt x="531869" y="106324"/>
                </a:lnTo>
                <a:lnTo>
                  <a:pt x="503352" y="106324"/>
                </a:lnTo>
                <a:lnTo>
                  <a:pt x="500160" y="104563"/>
                </a:lnTo>
                <a:lnTo>
                  <a:pt x="497848" y="101041"/>
                </a:lnTo>
                <a:lnTo>
                  <a:pt x="495647" y="97519"/>
                </a:lnTo>
                <a:lnTo>
                  <a:pt x="494546" y="91795"/>
                </a:lnTo>
                <a:lnTo>
                  <a:pt x="494558" y="75997"/>
                </a:lnTo>
                <a:lnTo>
                  <a:pt x="495647" y="70442"/>
                </a:lnTo>
                <a:lnTo>
                  <a:pt x="497848" y="67030"/>
                </a:lnTo>
                <a:lnTo>
                  <a:pt x="500160" y="63508"/>
                </a:lnTo>
                <a:lnTo>
                  <a:pt x="503352" y="61747"/>
                </a:lnTo>
                <a:lnTo>
                  <a:pt x="531833" y="61747"/>
                </a:lnTo>
                <a:lnTo>
                  <a:pt x="529382" y="58115"/>
                </a:lnTo>
                <a:lnTo>
                  <a:pt x="524099" y="51731"/>
                </a:lnTo>
                <a:lnTo>
                  <a:pt x="516780" y="48539"/>
                </a:lnTo>
                <a:close/>
              </a:path>
              <a:path w="537845" h="120014">
                <a:moveTo>
                  <a:pt x="508745" y="1651"/>
                </a:moveTo>
                <a:lnTo>
                  <a:pt x="491079" y="1651"/>
                </a:lnTo>
                <a:lnTo>
                  <a:pt x="422398" y="118046"/>
                </a:lnTo>
                <a:lnTo>
                  <a:pt x="440063" y="118046"/>
                </a:lnTo>
                <a:lnTo>
                  <a:pt x="508745" y="1651"/>
                </a:lnTo>
                <a:close/>
              </a:path>
              <a:path w="537845" h="120014">
                <a:moveTo>
                  <a:pt x="531833" y="61747"/>
                </a:moveTo>
                <a:lnTo>
                  <a:pt x="511497" y="61747"/>
                </a:lnTo>
                <a:lnTo>
                  <a:pt x="514633" y="63508"/>
                </a:lnTo>
                <a:lnTo>
                  <a:pt x="516835" y="67030"/>
                </a:lnTo>
                <a:lnTo>
                  <a:pt x="519146" y="70442"/>
                </a:lnTo>
                <a:lnTo>
                  <a:pt x="520290" y="75997"/>
                </a:lnTo>
                <a:lnTo>
                  <a:pt x="520280" y="91795"/>
                </a:lnTo>
                <a:lnTo>
                  <a:pt x="519146" y="97409"/>
                </a:lnTo>
                <a:lnTo>
                  <a:pt x="516835" y="101041"/>
                </a:lnTo>
                <a:lnTo>
                  <a:pt x="514633" y="104563"/>
                </a:lnTo>
                <a:lnTo>
                  <a:pt x="511497" y="106324"/>
                </a:lnTo>
                <a:lnTo>
                  <a:pt x="531869" y="106324"/>
                </a:lnTo>
                <a:lnTo>
                  <a:pt x="532849" y="104828"/>
                </a:lnTo>
                <a:lnTo>
                  <a:pt x="535326" y="98688"/>
                </a:lnTo>
                <a:lnTo>
                  <a:pt x="536813" y="91685"/>
                </a:lnTo>
                <a:lnTo>
                  <a:pt x="537307" y="83870"/>
                </a:lnTo>
                <a:lnTo>
                  <a:pt x="536812" y="76131"/>
                </a:lnTo>
                <a:lnTo>
                  <a:pt x="535326" y="69259"/>
                </a:lnTo>
                <a:lnTo>
                  <a:pt x="532849" y="63253"/>
                </a:lnTo>
                <a:lnTo>
                  <a:pt x="531833" y="61747"/>
                </a:lnTo>
                <a:close/>
              </a:path>
              <a:path w="537845" h="120014">
                <a:moveTo>
                  <a:pt x="433074" y="0"/>
                </a:moveTo>
                <a:lnTo>
                  <a:pt x="414473" y="0"/>
                </a:lnTo>
                <a:lnTo>
                  <a:pt x="407153" y="3136"/>
                </a:lnTo>
                <a:lnTo>
                  <a:pt x="393835" y="35496"/>
                </a:lnTo>
                <a:lnTo>
                  <a:pt x="394323" y="43201"/>
                </a:lnTo>
                <a:lnTo>
                  <a:pt x="414363" y="71158"/>
                </a:lnTo>
                <a:lnTo>
                  <a:pt x="433074" y="71158"/>
                </a:lnTo>
                <a:lnTo>
                  <a:pt x="440393" y="67966"/>
                </a:lnTo>
                <a:lnTo>
                  <a:pt x="445677" y="61582"/>
                </a:lnTo>
                <a:lnTo>
                  <a:pt x="448089" y="57950"/>
                </a:lnTo>
                <a:lnTo>
                  <a:pt x="419646" y="57950"/>
                </a:lnTo>
                <a:lnTo>
                  <a:pt x="416454" y="56189"/>
                </a:lnTo>
                <a:lnTo>
                  <a:pt x="414039" y="52501"/>
                </a:lnTo>
                <a:lnTo>
                  <a:pt x="411941" y="49144"/>
                </a:lnTo>
                <a:lnTo>
                  <a:pt x="410841" y="43421"/>
                </a:lnTo>
                <a:lnTo>
                  <a:pt x="410841" y="27571"/>
                </a:lnTo>
                <a:lnTo>
                  <a:pt x="411941" y="21903"/>
                </a:lnTo>
                <a:lnTo>
                  <a:pt x="414143" y="18491"/>
                </a:lnTo>
                <a:lnTo>
                  <a:pt x="416454" y="15079"/>
                </a:lnTo>
                <a:lnTo>
                  <a:pt x="419646" y="13373"/>
                </a:lnTo>
                <a:lnTo>
                  <a:pt x="448203" y="13373"/>
                </a:lnTo>
                <a:lnTo>
                  <a:pt x="445677" y="9575"/>
                </a:lnTo>
                <a:lnTo>
                  <a:pt x="440393" y="3191"/>
                </a:lnTo>
                <a:lnTo>
                  <a:pt x="433074" y="0"/>
                </a:lnTo>
                <a:close/>
              </a:path>
              <a:path w="537845" h="120014">
                <a:moveTo>
                  <a:pt x="448203" y="13373"/>
                </a:moveTo>
                <a:lnTo>
                  <a:pt x="427791" y="13373"/>
                </a:lnTo>
                <a:lnTo>
                  <a:pt x="430928" y="15134"/>
                </a:lnTo>
                <a:lnTo>
                  <a:pt x="433129" y="18656"/>
                </a:lnTo>
                <a:lnTo>
                  <a:pt x="435440" y="22068"/>
                </a:lnTo>
                <a:lnTo>
                  <a:pt x="436573" y="27571"/>
                </a:lnTo>
                <a:lnTo>
                  <a:pt x="436551" y="43421"/>
                </a:lnTo>
                <a:lnTo>
                  <a:pt x="435440" y="48869"/>
                </a:lnTo>
                <a:lnTo>
                  <a:pt x="433029" y="52666"/>
                </a:lnTo>
                <a:lnTo>
                  <a:pt x="430928" y="56134"/>
                </a:lnTo>
                <a:lnTo>
                  <a:pt x="427791" y="57950"/>
                </a:lnTo>
                <a:lnTo>
                  <a:pt x="448089" y="57950"/>
                </a:lnTo>
                <a:lnTo>
                  <a:pt x="453601" y="35496"/>
                </a:lnTo>
                <a:lnTo>
                  <a:pt x="453106" y="27747"/>
                </a:lnTo>
                <a:lnTo>
                  <a:pt x="451620" y="20843"/>
                </a:lnTo>
                <a:lnTo>
                  <a:pt x="449144" y="14786"/>
                </a:lnTo>
                <a:lnTo>
                  <a:pt x="448203" y="13373"/>
                </a:lnTo>
                <a:close/>
              </a:path>
            </a:pathLst>
          </a:custGeom>
          <a:solidFill>
            <a:srgbClr val="0A6AF9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2" name="object 22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6022137" y="2185416"/>
            <a:ext cx="898937" cy="76098"/>
          </a:xfrm>
          <a:prstGeom prst="rect">
            <a:avLst/>
          </a:prstGeom>
        </p:spPr>
      </p:pic>
      <p:grpSp>
        <p:nvGrpSpPr>
          <p:cNvPr id="23" name="object 23"/>
          <p:cNvGrpSpPr/>
          <p:nvPr/>
        </p:nvGrpSpPr>
        <p:grpSpPr>
          <a:xfrm>
            <a:off x="0" y="0"/>
            <a:ext cx="7555858" cy="7577871"/>
            <a:chOff x="0" y="0"/>
            <a:chExt cx="7555858" cy="7577871"/>
          </a:xfrm>
        </p:grpSpPr>
        <p:pic>
          <p:nvPicPr>
            <p:cNvPr id="24" name="object 24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600699" y="2578100"/>
              <a:ext cx="254000" cy="254000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0" y="0"/>
              <a:ext cx="7555858" cy="7577871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5156199" y="3454400"/>
              <a:ext cx="645160" cy="645160"/>
            </a:xfrm>
            <a:custGeom>
              <a:avLst/>
              <a:gdLst/>
              <a:ahLst/>
              <a:cxnLst/>
              <a:rect l="l" t="t" r="r" b="b"/>
              <a:pathLst>
                <a:path w="645160" h="645160">
                  <a:moveTo>
                    <a:pt x="322298" y="0"/>
                  </a:moveTo>
                  <a:lnTo>
                    <a:pt x="274671" y="3494"/>
                  </a:lnTo>
                  <a:lnTo>
                    <a:pt x="229214" y="13645"/>
                  </a:lnTo>
                  <a:lnTo>
                    <a:pt x="186425" y="29955"/>
                  </a:lnTo>
                  <a:lnTo>
                    <a:pt x="146803" y="51924"/>
                  </a:lnTo>
                  <a:lnTo>
                    <a:pt x="110846" y="79054"/>
                  </a:lnTo>
                  <a:lnTo>
                    <a:pt x="79054" y="110846"/>
                  </a:lnTo>
                  <a:lnTo>
                    <a:pt x="51924" y="146803"/>
                  </a:lnTo>
                  <a:lnTo>
                    <a:pt x="29955" y="186425"/>
                  </a:lnTo>
                  <a:lnTo>
                    <a:pt x="13645" y="229214"/>
                  </a:lnTo>
                  <a:lnTo>
                    <a:pt x="3494" y="274671"/>
                  </a:lnTo>
                  <a:lnTo>
                    <a:pt x="0" y="322298"/>
                  </a:lnTo>
                  <a:lnTo>
                    <a:pt x="3494" y="369925"/>
                  </a:lnTo>
                  <a:lnTo>
                    <a:pt x="13645" y="415382"/>
                  </a:lnTo>
                  <a:lnTo>
                    <a:pt x="29955" y="458170"/>
                  </a:lnTo>
                  <a:lnTo>
                    <a:pt x="51924" y="497792"/>
                  </a:lnTo>
                  <a:lnTo>
                    <a:pt x="79054" y="533749"/>
                  </a:lnTo>
                  <a:lnTo>
                    <a:pt x="110846" y="565542"/>
                  </a:lnTo>
                  <a:lnTo>
                    <a:pt x="146803" y="592672"/>
                  </a:lnTo>
                  <a:lnTo>
                    <a:pt x="186425" y="614641"/>
                  </a:lnTo>
                  <a:lnTo>
                    <a:pt x="229214" y="630950"/>
                  </a:lnTo>
                  <a:lnTo>
                    <a:pt x="274671" y="641101"/>
                  </a:lnTo>
                  <a:lnTo>
                    <a:pt x="322298" y="644596"/>
                  </a:lnTo>
                  <a:lnTo>
                    <a:pt x="369925" y="641101"/>
                  </a:lnTo>
                  <a:lnTo>
                    <a:pt x="415382" y="630950"/>
                  </a:lnTo>
                  <a:lnTo>
                    <a:pt x="458170" y="614641"/>
                  </a:lnTo>
                  <a:lnTo>
                    <a:pt x="497792" y="592672"/>
                  </a:lnTo>
                  <a:lnTo>
                    <a:pt x="533749" y="565542"/>
                  </a:lnTo>
                  <a:lnTo>
                    <a:pt x="565542" y="533749"/>
                  </a:lnTo>
                  <a:lnTo>
                    <a:pt x="592672" y="497792"/>
                  </a:lnTo>
                  <a:lnTo>
                    <a:pt x="614641" y="458170"/>
                  </a:lnTo>
                  <a:lnTo>
                    <a:pt x="630950" y="415382"/>
                  </a:lnTo>
                  <a:lnTo>
                    <a:pt x="641101" y="369925"/>
                  </a:lnTo>
                  <a:lnTo>
                    <a:pt x="644596" y="322298"/>
                  </a:lnTo>
                  <a:lnTo>
                    <a:pt x="641101" y="274671"/>
                  </a:lnTo>
                  <a:lnTo>
                    <a:pt x="630950" y="229214"/>
                  </a:lnTo>
                  <a:lnTo>
                    <a:pt x="614641" y="186425"/>
                  </a:lnTo>
                  <a:lnTo>
                    <a:pt x="592672" y="146803"/>
                  </a:lnTo>
                  <a:lnTo>
                    <a:pt x="565542" y="110846"/>
                  </a:lnTo>
                  <a:lnTo>
                    <a:pt x="533749" y="79054"/>
                  </a:lnTo>
                  <a:lnTo>
                    <a:pt x="497792" y="51924"/>
                  </a:lnTo>
                  <a:lnTo>
                    <a:pt x="458170" y="29955"/>
                  </a:lnTo>
                  <a:lnTo>
                    <a:pt x="415382" y="13645"/>
                  </a:lnTo>
                  <a:lnTo>
                    <a:pt x="369925" y="3494"/>
                  </a:lnTo>
                  <a:lnTo>
                    <a:pt x="322298" y="0"/>
                  </a:lnTo>
                  <a:close/>
                </a:path>
              </a:pathLst>
            </a:custGeom>
            <a:solidFill>
              <a:srgbClr val="FFFFFF">
                <a:alpha val="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5332269" y="3721177"/>
              <a:ext cx="278765" cy="105410"/>
            </a:xfrm>
            <a:custGeom>
              <a:avLst/>
              <a:gdLst/>
              <a:ahLst/>
              <a:cxnLst/>
              <a:rect l="l" t="t" r="r" b="b"/>
              <a:pathLst>
                <a:path w="278764" h="105410">
                  <a:moveTo>
                    <a:pt x="21427" y="73829"/>
                  </a:moveTo>
                  <a:lnTo>
                    <a:pt x="969" y="73829"/>
                  </a:lnTo>
                  <a:lnTo>
                    <a:pt x="1608" y="79323"/>
                  </a:lnTo>
                  <a:lnTo>
                    <a:pt x="29396" y="102863"/>
                  </a:lnTo>
                  <a:lnTo>
                    <a:pt x="42012" y="102863"/>
                  </a:lnTo>
                  <a:lnTo>
                    <a:pt x="47506" y="101681"/>
                  </a:lnTo>
                  <a:lnTo>
                    <a:pt x="57343" y="96922"/>
                  </a:lnTo>
                  <a:lnTo>
                    <a:pt x="61544" y="93441"/>
                  </a:lnTo>
                  <a:lnTo>
                    <a:pt x="67910" y="85088"/>
                  </a:lnTo>
                  <a:lnTo>
                    <a:pt x="32175" y="85088"/>
                  </a:lnTo>
                  <a:lnTo>
                    <a:pt x="29013" y="84114"/>
                  </a:lnTo>
                  <a:lnTo>
                    <a:pt x="23902" y="80185"/>
                  </a:lnTo>
                  <a:lnTo>
                    <a:pt x="22225" y="77407"/>
                  </a:lnTo>
                  <a:lnTo>
                    <a:pt x="21427" y="73829"/>
                  </a:lnTo>
                  <a:close/>
                </a:path>
                <a:path w="278764" h="105410">
                  <a:moveTo>
                    <a:pt x="75853" y="53803"/>
                  </a:moveTo>
                  <a:lnTo>
                    <a:pt x="55539" y="53803"/>
                  </a:lnTo>
                  <a:lnTo>
                    <a:pt x="55507" y="63513"/>
                  </a:lnTo>
                  <a:lnTo>
                    <a:pt x="53830" y="71162"/>
                  </a:lnTo>
                  <a:lnTo>
                    <a:pt x="47186" y="82309"/>
                  </a:lnTo>
                  <a:lnTo>
                    <a:pt x="42332" y="85088"/>
                  </a:lnTo>
                  <a:lnTo>
                    <a:pt x="67910" y="85088"/>
                  </a:lnTo>
                  <a:lnTo>
                    <a:pt x="68507" y="84306"/>
                  </a:lnTo>
                  <a:lnTo>
                    <a:pt x="71174" y="78764"/>
                  </a:lnTo>
                  <a:lnTo>
                    <a:pt x="74911" y="65701"/>
                  </a:lnTo>
                  <a:lnTo>
                    <a:pt x="75740" y="59153"/>
                  </a:lnTo>
                  <a:lnTo>
                    <a:pt x="75853" y="53803"/>
                  </a:lnTo>
                  <a:close/>
                </a:path>
                <a:path w="278764" h="105410">
                  <a:moveTo>
                    <a:pt x="29348" y="2028"/>
                  </a:moveTo>
                  <a:lnTo>
                    <a:pt x="0" y="29416"/>
                  </a:lnTo>
                  <a:lnTo>
                    <a:pt x="11" y="42177"/>
                  </a:lnTo>
                  <a:lnTo>
                    <a:pt x="24365" y="67649"/>
                  </a:lnTo>
                  <a:lnTo>
                    <a:pt x="33756" y="67649"/>
                  </a:lnTo>
                  <a:lnTo>
                    <a:pt x="54868" y="53803"/>
                  </a:lnTo>
                  <a:lnTo>
                    <a:pt x="75853" y="53803"/>
                  </a:lnTo>
                  <a:lnTo>
                    <a:pt x="75853" y="52605"/>
                  </a:lnTo>
                  <a:lnTo>
                    <a:pt x="33420" y="52605"/>
                  </a:lnTo>
                  <a:lnTo>
                    <a:pt x="30578" y="51854"/>
                  </a:lnTo>
                  <a:lnTo>
                    <a:pt x="20101" y="32307"/>
                  </a:lnTo>
                  <a:lnTo>
                    <a:pt x="20804" y="29416"/>
                  </a:lnTo>
                  <a:lnTo>
                    <a:pt x="33580" y="18349"/>
                  </a:lnTo>
                  <a:lnTo>
                    <a:pt x="68642" y="18349"/>
                  </a:lnTo>
                  <a:lnTo>
                    <a:pt x="67484" y="16401"/>
                  </a:lnTo>
                  <a:lnTo>
                    <a:pt x="60106" y="8991"/>
                  </a:lnTo>
                  <a:lnTo>
                    <a:pt x="55922" y="6292"/>
                  </a:lnTo>
                  <a:lnTo>
                    <a:pt x="46564" y="2906"/>
                  </a:lnTo>
                  <a:lnTo>
                    <a:pt x="41709" y="2060"/>
                  </a:lnTo>
                  <a:lnTo>
                    <a:pt x="36662" y="2060"/>
                  </a:lnTo>
                  <a:lnTo>
                    <a:pt x="29348" y="2028"/>
                  </a:lnTo>
                  <a:close/>
                </a:path>
                <a:path w="278764" h="105410">
                  <a:moveTo>
                    <a:pt x="68642" y="18349"/>
                  </a:moveTo>
                  <a:lnTo>
                    <a:pt x="39968" y="18349"/>
                  </a:lnTo>
                  <a:lnTo>
                    <a:pt x="42811" y="19132"/>
                  </a:lnTo>
                  <a:lnTo>
                    <a:pt x="47857" y="22262"/>
                  </a:lnTo>
                  <a:lnTo>
                    <a:pt x="49838" y="24338"/>
                  </a:lnTo>
                  <a:lnTo>
                    <a:pt x="52712" y="29512"/>
                  </a:lnTo>
                  <a:lnTo>
                    <a:pt x="53434" y="32307"/>
                  </a:lnTo>
                  <a:lnTo>
                    <a:pt x="53479" y="37785"/>
                  </a:lnTo>
                  <a:lnTo>
                    <a:pt x="53048" y="39989"/>
                  </a:lnTo>
                  <a:lnTo>
                    <a:pt x="39010" y="52605"/>
                  </a:lnTo>
                  <a:lnTo>
                    <a:pt x="75853" y="52605"/>
                  </a:lnTo>
                  <a:lnTo>
                    <a:pt x="75821" y="41043"/>
                  </a:lnTo>
                  <a:lnTo>
                    <a:pt x="74719" y="33553"/>
                  </a:lnTo>
                  <a:lnTo>
                    <a:pt x="72547" y="27452"/>
                  </a:lnTo>
                  <a:lnTo>
                    <a:pt x="70407" y="21320"/>
                  </a:lnTo>
                  <a:lnTo>
                    <a:pt x="68642" y="18349"/>
                  </a:lnTo>
                  <a:close/>
                </a:path>
                <a:path w="278764" h="105410">
                  <a:moveTo>
                    <a:pt x="143790" y="3401"/>
                  </a:moveTo>
                  <a:lnTo>
                    <a:pt x="136220" y="3401"/>
                  </a:lnTo>
                  <a:lnTo>
                    <a:pt x="136220" y="72057"/>
                  </a:lnTo>
                  <a:lnTo>
                    <a:pt x="135837" y="79291"/>
                  </a:lnTo>
                  <a:lnTo>
                    <a:pt x="135837" y="101521"/>
                  </a:lnTo>
                  <a:lnTo>
                    <a:pt x="155671" y="101521"/>
                  </a:lnTo>
                  <a:lnTo>
                    <a:pt x="155671" y="26015"/>
                  </a:lnTo>
                  <a:lnTo>
                    <a:pt x="143790" y="26015"/>
                  </a:lnTo>
                  <a:lnTo>
                    <a:pt x="143790" y="3401"/>
                  </a:lnTo>
                  <a:close/>
                </a:path>
                <a:path w="278764" h="105410">
                  <a:moveTo>
                    <a:pt x="136220" y="3401"/>
                  </a:moveTo>
                  <a:lnTo>
                    <a:pt x="129704" y="3401"/>
                  </a:lnTo>
                  <a:lnTo>
                    <a:pt x="88741" y="67936"/>
                  </a:lnTo>
                  <a:lnTo>
                    <a:pt x="88741" y="84274"/>
                  </a:lnTo>
                  <a:lnTo>
                    <a:pt x="135837" y="84274"/>
                  </a:lnTo>
                  <a:lnTo>
                    <a:pt x="135837" y="79291"/>
                  </a:lnTo>
                  <a:lnTo>
                    <a:pt x="136220" y="72057"/>
                  </a:lnTo>
                  <a:lnTo>
                    <a:pt x="136220" y="67649"/>
                  </a:lnTo>
                  <a:lnTo>
                    <a:pt x="109630" y="67649"/>
                  </a:lnTo>
                  <a:lnTo>
                    <a:pt x="109630" y="66882"/>
                  </a:lnTo>
                  <a:lnTo>
                    <a:pt x="135453" y="26015"/>
                  </a:lnTo>
                  <a:lnTo>
                    <a:pt x="136220" y="26015"/>
                  </a:lnTo>
                  <a:lnTo>
                    <a:pt x="136220" y="3401"/>
                  </a:lnTo>
                  <a:close/>
                </a:path>
                <a:path w="278764" h="105410">
                  <a:moveTo>
                    <a:pt x="167841" y="67649"/>
                  </a:moveTo>
                  <a:lnTo>
                    <a:pt x="155671" y="67649"/>
                  </a:lnTo>
                  <a:lnTo>
                    <a:pt x="155671" y="84274"/>
                  </a:lnTo>
                  <a:lnTo>
                    <a:pt x="167841" y="84274"/>
                  </a:lnTo>
                  <a:lnTo>
                    <a:pt x="167841" y="67649"/>
                  </a:lnTo>
                  <a:close/>
                </a:path>
                <a:path w="278764" h="105410">
                  <a:moveTo>
                    <a:pt x="155671" y="3401"/>
                  </a:moveTo>
                  <a:lnTo>
                    <a:pt x="143790" y="3401"/>
                  </a:lnTo>
                  <a:lnTo>
                    <a:pt x="143790" y="26015"/>
                  </a:lnTo>
                  <a:lnTo>
                    <a:pt x="155671" y="26015"/>
                  </a:lnTo>
                  <a:lnTo>
                    <a:pt x="155671" y="3401"/>
                  </a:lnTo>
                  <a:close/>
                </a:path>
                <a:path w="278764" h="105410">
                  <a:moveTo>
                    <a:pt x="261673" y="56150"/>
                  </a:moveTo>
                  <a:lnTo>
                    <a:pt x="252347" y="56150"/>
                  </a:lnTo>
                  <a:lnTo>
                    <a:pt x="248418" y="57157"/>
                  </a:lnTo>
                  <a:lnTo>
                    <a:pt x="235480" y="87532"/>
                  </a:lnTo>
                  <a:lnTo>
                    <a:pt x="236201" y="90678"/>
                  </a:lnTo>
                  <a:lnTo>
                    <a:pt x="239523" y="97289"/>
                  </a:lnTo>
                  <a:lnTo>
                    <a:pt x="241950" y="99924"/>
                  </a:lnTo>
                  <a:lnTo>
                    <a:pt x="245144" y="101905"/>
                  </a:lnTo>
                  <a:lnTo>
                    <a:pt x="248338" y="103917"/>
                  </a:lnTo>
                  <a:lnTo>
                    <a:pt x="252283" y="104923"/>
                  </a:lnTo>
                  <a:lnTo>
                    <a:pt x="261609" y="104923"/>
                  </a:lnTo>
                  <a:lnTo>
                    <a:pt x="265538" y="103917"/>
                  </a:lnTo>
                  <a:lnTo>
                    <a:pt x="271990" y="99924"/>
                  </a:lnTo>
                  <a:lnTo>
                    <a:pt x="274433" y="97289"/>
                  </a:lnTo>
                  <a:lnTo>
                    <a:pt x="276808" y="92562"/>
                  </a:lnTo>
                  <a:lnTo>
                    <a:pt x="254071" y="92562"/>
                  </a:lnTo>
                  <a:lnTo>
                    <a:pt x="252059" y="91556"/>
                  </a:lnTo>
                  <a:lnTo>
                    <a:pt x="250941" y="89544"/>
                  </a:lnTo>
                  <a:lnTo>
                    <a:pt x="249855" y="87532"/>
                  </a:lnTo>
                  <a:lnTo>
                    <a:pt x="249328" y="85456"/>
                  </a:lnTo>
                  <a:lnTo>
                    <a:pt x="249312" y="75618"/>
                  </a:lnTo>
                  <a:lnTo>
                    <a:pt x="249871" y="73446"/>
                  </a:lnTo>
                  <a:lnTo>
                    <a:pt x="252107" y="69422"/>
                  </a:lnTo>
                  <a:lnTo>
                    <a:pt x="254103" y="68415"/>
                  </a:lnTo>
                  <a:lnTo>
                    <a:pt x="276771" y="68415"/>
                  </a:lnTo>
                  <a:lnTo>
                    <a:pt x="274465" y="63752"/>
                  </a:lnTo>
                  <a:lnTo>
                    <a:pt x="272038" y="61101"/>
                  </a:lnTo>
                  <a:lnTo>
                    <a:pt x="265618" y="57141"/>
                  </a:lnTo>
                  <a:lnTo>
                    <a:pt x="261673" y="56150"/>
                  </a:lnTo>
                  <a:close/>
                </a:path>
                <a:path w="278764" h="105410">
                  <a:moveTo>
                    <a:pt x="271351" y="3401"/>
                  </a:moveTo>
                  <a:lnTo>
                    <a:pt x="258798" y="3401"/>
                  </a:lnTo>
                  <a:lnTo>
                    <a:pt x="191341" y="101521"/>
                  </a:lnTo>
                  <a:lnTo>
                    <a:pt x="203893" y="101521"/>
                  </a:lnTo>
                  <a:lnTo>
                    <a:pt x="271351" y="3401"/>
                  </a:lnTo>
                  <a:close/>
                </a:path>
                <a:path w="278764" h="105410">
                  <a:moveTo>
                    <a:pt x="276771" y="68415"/>
                  </a:moveTo>
                  <a:lnTo>
                    <a:pt x="259980" y="68415"/>
                  </a:lnTo>
                  <a:lnTo>
                    <a:pt x="261992" y="69422"/>
                  </a:lnTo>
                  <a:lnTo>
                    <a:pt x="264037" y="73446"/>
                  </a:lnTo>
                  <a:lnTo>
                    <a:pt x="264548" y="75618"/>
                  </a:lnTo>
                  <a:lnTo>
                    <a:pt x="264548" y="85456"/>
                  </a:lnTo>
                  <a:lnTo>
                    <a:pt x="264005" y="87612"/>
                  </a:lnTo>
                  <a:lnTo>
                    <a:pt x="262919" y="89592"/>
                  </a:lnTo>
                  <a:lnTo>
                    <a:pt x="261865" y="91572"/>
                  </a:lnTo>
                  <a:lnTo>
                    <a:pt x="259884" y="92562"/>
                  </a:lnTo>
                  <a:lnTo>
                    <a:pt x="276808" y="92562"/>
                  </a:lnTo>
                  <a:lnTo>
                    <a:pt x="277755" y="90678"/>
                  </a:lnTo>
                  <a:lnTo>
                    <a:pt x="278476" y="87532"/>
                  </a:lnTo>
                  <a:lnTo>
                    <a:pt x="278461" y="73446"/>
                  </a:lnTo>
                  <a:lnTo>
                    <a:pt x="277755" y="70364"/>
                  </a:lnTo>
                  <a:lnTo>
                    <a:pt x="276771" y="68415"/>
                  </a:lnTo>
                  <a:close/>
                </a:path>
                <a:path w="278764" h="105410">
                  <a:moveTo>
                    <a:pt x="211303" y="0"/>
                  </a:moveTo>
                  <a:lnTo>
                    <a:pt x="202009" y="0"/>
                  </a:lnTo>
                  <a:lnTo>
                    <a:pt x="198112" y="990"/>
                  </a:lnTo>
                  <a:lnTo>
                    <a:pt x="185143" y="31461"/>
                  </a:lnTo>
                  <a:lnTo>
                    <a:pt x="185855" y="34559"/>
                  </a:lnTo>
                  <a:lnTo>
                    <a:pt x="201913" y="48676"/>
                  </a:lnTo>
                  <a:lnTo>
                    <a:pt x="211239" y="48676"/>
                  </a:lnTo>
                  <a:lnTo>
                    <a:pt x="215194" y="47686"/>
                  </a:lnTo>
                  <a:lnTo>
                    <a:pt x="221588" y="43774"/>
                  </a:lnTo>
                  <a:lnTo>
                    <a:pt x="224032" y="41139"/>
                  </a:lnTo>
                  <a:lnTo>
                    <a:pt x="226432" y="36411"/>
                  </a:lnTo>
                  <a:lnTo>
                    <a:pt x="203765" y="36411"/>
                  </a:lnTo>
                  <a:lnTo>
                    <a:pt x="201801" y="35421"/>
                  </a:lnTo>
                  <a:lnTo>
                    <a:pt x="200683" y="33441"/>
                  </a:lnTo>
                  <a:lnTo>
                    <a:pt x="199597" y="31461"/>
                  </a:lnTo>
                  <a:lnTo>
                    <a:pt x="199054" y="29305"/>
                  </a:lnTo>
                  <a:lnTo>
                    <a:pt x="199070" y="19467"/>
                  </a:lnTo>
                  <a:lnTo>
                    <a:pt x="199597" y="17375"/>
                  </a:lnTo>
                  <a:lnTo>
                    <a:pt x="201769" y="13287"/>
                  </a:lnTo>
                  <a:lnTo>
                    <a:pt x="203734" y="12265"/>
                  </a:lnTo>
                  <a:lnTo>
                    <a:pt x="226422" y="12265"/>
                  </a:lnTo>
                  <a:lnTo>
                    <a:pt x="224079" y="7601"/>
                  </a:lnTo>
                  <a:lnTo>
                    <a:pt x="221652" y="4950"/>
                  </a:lnTo>
                  <a:lnTo>
                    <a:pt x="215264" y="990"/>
                  </a:lnTo>
                  <a:lnTo>
                    <a:pt x="211303" y="0"/>
                  </a:lnTo>
                  <a:close/>
                </a:path>
                <a:path w="278764" h="105410">
                  <a:moveTo>
                    <a:pt x="226422" y="12265"/>
                  </a:moveTo>
                  <a:lnTo>
                    <a:pt x="209611" y="12265"/>
                  </a:lnTo>
                  <a:lnTo>
                    <a:pt x="211647" y="13287"/>
                  </a:lnTo>
                  <a:lnTo>
                    <a:pt x="213683" y="17295"/>
                  </a:lnTo>
                  <a:lnTo>
                    <a:pt x="214194" y="19467"/>
                  </a:lnTo>
                  <a:lnTo>
                    <a:pt x="214194" y="29305"/>
                  </a:lnTo>
                  <a:lnTo>
                    <a:pt x="213651" y="31461"/>
                  </a:lnTo>
                  <a:lnTo>
                    <a:pt x="211511" y="35421"/>
                  </a:lnTo>
                  <a:lnTo>
                    <a:pt x="209515" y="36411"/>
                  </a:lnTo>
                  <a:lnTo>
                    <a:pt x="226432" y="36411"/>
                  </a:lnTo>
                  <a:lnTo>
                    <a:pt x="227396" y="34511"/>
                  </a:lnTo>
                  <a:lnTo>
                    <a:pt x="228109" y="31461"/>
                  </a:lnTo>
                  <a:lnTo>
                    <a:pt x="228107" y="17295"/>
                  </a:lnTo>
                  <a:lnTo>
                    <a:pt x="227401" y="14213"/>
                  </a:lnTo>
                  <a:lnTo>
                    <a:pt x="226422" y="1226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1258" y="833691"/>
            <a:ext cx="2078825" cy="18688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14426" y="1129791"/>
            <a:ext cx="4246960" cy="99771"/>
          </a:xfrm>
          <a:prstGeom prst="rect">
            <a:avLst/>
          </a:prstGeom>
        </p:spPr>
      </p:pic>
      <p:sp>
        <p:nvSpPr>
          <p:cNvPr id="9" name="object 9"/>
          <p:cNvSpPr/>
          <p:nvPr/>
        </p:nvSpPr>
        <p:spPr>
          <a:xfrm>
            <a:off x="1504217" y="1976983"/>
            <a:ext cx="360045" cy="113664"/>
          </a:xfrm>
          <a:custGeom>
            <a:avLst/>
            <a:gdLst/>
            <a:ahLst/>
            <a:cxnLst/>
            <a:rect l="l" t="t" r="r" b="b"/>
            <a:pathLst>
              <a:path w="360044" h="113664">
                <a:moveTo>
                  <a:pt x="61417" y="4724"/>
                </a:moveTo>
                <a:lnTo>
                  <a:pt x="47853" y="4724"/>
                </a:lnTo>
                <a:lnTo>
                  <a:pt x="0" y="112166"/>
                </a:lnTo>
                <a:lnTo>
                  <a:pt x="16001" y="112166"/>
                </a:lnTo>
                <a:lnTo>
                  <a:pt x="27404" y="85953"/>
                </a:lnTo>
                <a:lnTo>
                  <a:pt x="22097" y="85953"/>
                </a:lnTo>
                <a:lnTo>
                  <a:pt x="29260" y="81686"/>
                </a:lnTo>
                <a:lnTo>
                  <a:pt x="96241" y="81686"/>
                </a:lnTo>
                <a:lnTo>
                  <a:pt x="94034" y="76809"/>
                </a:lnTo>
                <a:lnTo>
                  <a:pt x="31241" y="76809"/>
                </a:lnTo>
                <a:lnTo>
                  <a:pt x="27584" y="73304"/>
                </a:lnTo>
                <a:lnTo>
                  <a:pt x="32726" y="73304"/>
                </a:lnTo>
                <a:lnTo>
                  <a:pt x="54406" y="22098"/>
                </a:lnTo>
                <a:lnTo>
                  <a:pt x="69278" y="22098"/>
                </a:lnTo>
                <a:lnTo>
                  <a:pt x="61417" y="4724"/>
                </a:lnTo>
                <a:close/>
              </a:path>
              <a:path w="360044" h="113664">
                <a:moveTo>
                  <a:pt x="80467" y="81686"/>
                </a:moveTo>
                <a:lnTo>
                  <a:pt x="93725" y="112166"/>
                </a:lnTo>
                <a:lnTo>
                  <a:pt x="110032" y="112166"/>
                </a:lnTo>
                <a:lnTo>
                  <a:pt x="98171" y="85953"/>
                </a:lnTo>
                <a:lnTo>
                  <a:pt x="87172" y="85953"/>
                </a:lnTo>
                <a:lnTo>
                  <a:pt x="80467" y="81686"/>
                </a:lnTo>
                <a:close/>
              </a:path>
              <a:path w="360044" h="113664">
                <a:moveTo>
                  <a:pt x="29260" y="81686"/>
                </a:moveTo>
                <a:lnTo>
                  <a:pt x="22097" y="85953"/>
                </a:lnTo>
                <a:lnTo>
                  <a:pt x="27404" y="85953"/>
                </a:lnTo>
                <a:lnTo>
                  <a:pt x="29260" y="81686"/>
                </a:lnTo>
                <a:close/>
              </a:path>
              <a:path w="360044" h="113664">
                <a:moveTo>
                  <a:pt x="80467" y="81686"/>
                </a:moveTo>
                <a:lnTo>
                  <a:pt x="29260" y="81686"/>
                </a:lnTo>
                <a:lnTo>
                  <a:pt x="27404" y="85953"/>
                </a:lnTo>
                <a:lnTo>
                  <a:pt x="82323" y="85953"/>
                </a:lnTo>
                <a:lnTo>
                  <a:pt x="80467" y="81686"/>
                </a:lnTo>
                <a:close/>
              </a:path>
              <a:path w="360044" h="113664">
                <a:moveTo>
                  <a:pt x="96241" y="81686"/>
                </a:moveTo>
                <a:lnTo>
                  <a:pt x="80467" y="81686"/>
                </a:lnTo>
                <a:lnTo>
                  <a:pt x="87172" y="85953"/>
                </a:lnTo>
                <a:lnTo>
                  <a:pt x="98171" y="85953"/>
                </a:lnTo>
                <a:lnTo>
                  <a:pt x="96241" y="81686"/>
                </a:lnTo>
                <a:close/>
              </a:path>
              <a:path w="360044" h="113664">
                <a:moveTo>
                  <a:pt x="32726" y="73304"/>
                </a:moveTo>
                <a:lnTo>
                  <a:pt x="27584" y="73304"/>
                </a:lnTo>
                <a:lnTo>
                  <a:pt x="31241" y="76809"/>
                </a:lnTo>
                <a:lnTo>
                  <a:pt x="32726" y="73304"/>
                </a:lnTo>
                <a:close/>
              </a:path>
              <a:path w="360044" h="113664">
                <a:moveTo>
                  <a:pt x="77125" y="73304"/>
                </a:moveTo>
                <a:lnTo>
                  <a:pt x="32726" y="73304"/>
                </a:lnTo>
                <a:lnTo>
                  <a:pt x="31241" y="76809"/>
                </a:lnTo>
                <a:lnTo>
                  <a:pt x="78638" y="76809"/>
                </a:lnTo>
                <a:lnTo>
                  <a:pt x="77125" y="73304"/>
                </a:lnTo>
                <a:close/>
              </a:path>
              <a:path w="360044" h="113664">
                <a:moveTo>
                  <a:pt x="69278" y="22098"/>
                </a:moveTo>
                <a:lnTo>
                  <a:pt x="55016" y="22098"/>
                </a:lnTo>
                <a:lnTo>
                  <a:pt x="78638" y="76809"/>
                </a:lnTo>
                <a:lnTo>
                  <a:pt x="81686" y="73304"/>
                </a:lnTo>
                <a:lnTo>
                  <a:pt x="92448" y="73304"/>
                </a:lnTo>
                <a:lnTo>
                  <a:pt x="69278" y="22098"/>
                </a:lnTo>
                <a:close/>
              </a:path>
              <a:path w="360044" h="113664">
                <a:moveTo>
                  <a:pt x="92448" y="73304"/>
                </a:moveTo>
                <a:lnTo>
                  <a:pt x="81686" y="73304"/>
                </a:lnTo>
                <a:lnTo>
                  <a:pt x="78638" y="76809"/>
                </a:lnTo>
                <a:lnTo>
                  <a:pt x="94034" y="76809"/>
                </a:lnTo>
                <a:lnTo>
                  <a:pt x="92448" y="73304"/>
                </a:lnTo>
                <a:close/>
              </a:path>
              <a:path w="360044" h="113664">
                <a:moveTo>
                  <a:pt x="131702" y="35356"/>
                </a:moveTo>
                <a:lnTo>
                  <a:pt x="116309" y="35356"/>
                </a:lnTo>
                <a:lnTo>
                  <a:pt x="116414" y="93573"/>
                </a:lnTo>
                <a:lnTo>
                  <a:pt x="118595" y="100990"/>
                </a:lnTo>
                <a:lnTo>
                  <a:pt x="123167" y="106070"/>
                </a:lnTo>
                <a:lnTo>
                  <a:pt x="127841" y="111048"/>
                </a:lnTo>
                <a:lnTo>
                  <a:pt x="134800" y="113538"/>
                </a:lnTo>
                <a:lnTo>
                  <a:pt x="150244" y="113538"/>
                </a:lnTo>
                <a:lnTo>
                  <a:pt x="168506" y="101193"/>
                </a:lnTo>
                <a:lnTo>
                  <a:pt x="142319" y="101193"/>
                </a:lnTo>
                <a:lnTo>
                  <a:pt x="138306" y="99669"/>
                </a:lnTo>
                <a:lnTo>
                  <a:pt x="133022" y="93573"/>
                </a:lnTo>
                <a:lnTo>
                  <a:pt x="131702" y="88849"/>
                </a:lnTo>
                <a:lnTo>
                  <a:pt x="131702" y="35356"/>
                </a:lnTo>
                <a:close/>
              </a:path>
              <a:path w="360044" h="113664">
                <a:moveTo>
                  <a:pt x="183518" y="95707"/>
                </a:moveTo>
                <a:lnTo>
                  <a:pt x="170564" y="95707"/>
                </a:lnTo>
                <a:lnTo>
                  <a:pt x="168582" y="100990"/>
                </a:lnTo>
                <a:lnTo>
                  <a:pt x="168582" y="112166"/>
                </a:lnTo>
                <a:lnTo>
                  <a:pt x="183518" y="112166"/>
                </a:lnTo>
                <a:lnTo>
                  <a:pt x="183518" y="95707"/>
                </a:lnTo>
                <a:close/>
              </a:path>
              <a:path w="360044" h="113664">
                <a:moveTo>
                  <a:pt x="183518" y="35356"/>
                </a:moveTo>
                <a:lnTo>
                  <a:pt x="168125" y="35356"/>
                </a:lnTo>
                <a:lnTo>
                  <a:pt x="168125" y="85648"/>
                </a:lnTo>
                <a:lnTo>
                  <a:pt x="166246" y="91033"/>
                </a:lnTo>
                <a:lnTo>
                  <a:pt x="158727" y="99161"/>
                </a:lnTo>
                <a:lnTo>
                  <a:pt x="153800" y="101193"/>
                </a:lnTo>
                <a:lnTo>
                  <a:pt x="168506" y="101193"/>
                </a:lnTo>
                <a:lnTo>
                  <a:pt x="168582" y="95707"/>
                </a:lnTo>
                <a:lnTo>
                  <a:pt x="183518" y="95707"/>
                </a:lnTo>
                <a:lnTo>
                  <a:pt x="183518" y="35356"/>
                </a:lnTo>
                <a:close/>
              </a:path>
              <a:path w="360044" h="113664">
                <a:moveTo>
                  <a:pt x="170564" y="95707"/>
                </a:moveTo>
                <a:lnTo>
                  <a:pt x="168582" y="95707"/>
                </a:lnTo>
                <a:lnTo>
                  <a:pt x="168582" y="100990"/>
                </a:lnTo>
                <a:lnTo>
                  <a:pt x="170564" y="95707"/>
                </a:lnTo>
                <a:close/>
              </a:path>
              <a:path w="360044" h="113664">
                <a:moveTo>
                  <a:pt x="235985" y="33985"/>
                </a:moveTo>
                <a:lnTo>
                  <a:pt x="222675" y="33985"/>
                </a:lnTo>
                <a:lnTo>
                  <a:pt x="216731" y="35610"/>
                </a:lnTo>
                <a:lnTo>
                  <a:pt x="195548" y="65430"/>
                </a:lnTo>
                <a:lnTo>
                  <a:pt x="195548" y="81991"/>
                </a:lnTo>
                <a:lnTo>
                  <a:pt x="222675" y="113538"/>
                </a:lnTo>
                <a:lnTo>
                  <a:pt x="236086" y="113538"/>
                </a:lnTo>
                <a:lnTo>
                  <a:pt x="241928" y="111861"/>
                </a:lnTo>
                <a:lnTo>
                  <a:pt x="251885" y="105156"/>
                </a:lnTo>
                <a:lnTo>
                  <a:pt x="254567" y="101498"/>
                </a:lnTo>
                <a:lnTo>
                  <a:pt x="226485" y="101498"/>
                </a:lnTo>
                <a:lnTo>
                  <a:pt x="221100" y="99161"/>
                </a:lnTo>
                <a:lnTo>
                  <a:pt x="217036" y="94488"/>
                </a:lnTo>
                <a:lnTo>
                  <a:pt x="213074" y="89814"/>
                </a:lnTo>
                <a:lnTo>
                  <a:pt x="211093" y="82905"/>
                </a:lnTo>
                <a:lnTo>
                  <a:pt x="211093" y="64617"/>
                </a:lnTo>
                <a:lnTo>
                  <a:pt x="213074" y="57759"/>
                </a:lnTo>
                <a:lnTo>
                  <a:pt x="221100" y="48514"/>
                </a:lnTo>
                <a:lnTo>
                  <a:pt x="226485" y="46177"/>
                </a:lnTo>
                <a:lnTo>
                  <a:pt x="254768" y="46177"/>
                </a:lnTo>
                <a:lnTo>
                  <a:pt x="251834" y="42265"/>
                </a:lnTo>
                <a:lnTo>
                  <a:pt x="246754" y="39014"/>
                </a:lnTo>
                <a:lnTo>
                  <a:pt x="241776" y="35661"/>
                </a:lnTo>
                <a:lnTo>
                  <a:pt x="235985" y="33985"/>
                </a:lnTo>
                <a:close/>
              </a:path>
              <a:path w="360044" h="113664">
                <a:moveTo>
                  <a:pt x="270376" y="94792"/>
                </a:moveTo>
                <a:lnTo>
                  <a:pt x="256965" y="94792"/>
                </a:lnTo>
                <a:lnTo>
                  <a:pt x="255238" y="100584"/>
                </a:lnTo>
                <a:lnTo>
                  <a:pt x="255136" y="112166"/>
                </a:lnTo>
                <a:lnTo>
                  <a:pt x="270376" y="112166"/>
                </a:lnTo>
                <a:lnTo>
                  <a:pt x="270376" y="94792"/>
                </a:lnTo>
                <a:close/>
              </a:path>
              <a:path w="360044" h="113664">
                <a:moveTo>
                  <a:pt x="254768" y="46177"/>
                </a:moveTo>
                <a:lnTo>
                  <a:pt x="239795" y="46177"/>
                </a:lnTo>
                <a:lnTo>
                  <a:pt x="245129" y="48514"/>
                </a:lnTo>
                <a:lnTo>
                  <a:pt x="249193" y="53187"/>
                </a:lnTo>
                <a:lnTo>
                  <a:pt x="253257" y="57759"/>
                </a:lnTo>
                <a:lnTo>
                  <a:pt x="255289" y="64617"/>
                </a:lnTo>
                <a:lnTo>
                  <a:pt x="255289" y="82905"/>
                </a:lnTo>
                <a:lnTo>
                  <a:pt x="253257" y="89814"/>
                </a:lnTo>
                <a:lnTo>
                  <a:pt x="245129" y="99161"/>
                </a:lnTo>
                <a:lnTo>
                  <a:pt x="239795" y="101498"/>
                </a:lnTo>
                <a:lnTo>
                  <a:pt x="254567" y="101498"/>
                </a:lnTo>
                <a:lnTo>
                  <a:pt x="255136" y="100722"/>
                </a:lnTo>
                <a:lnTo>
                  <a:pt x="255136" y="94792"/>
                </a:lnTo>
                <a:lnTo>
                  <a:pt x="270376" y="94792"/>
                </a:lnTo>
                <a:lnTo>
                  <a:pt x="270376" y="52425"/>
                </a:lnTo>
                <a:lnTo>
                  <a:pt x="254984" y="52425"/>
                </a:lnTo>
                <a:lnTo>
                  <a:pt x="254984" y="46465"/>
                </a:lnTo>
                <a:lnTo>
                  <a:pt x="254768" y="46177"/>
                </a:lnTo>
                <a:close/>
              </a:path>
              <a:path w="360044" h="113664">
                <a:moveTo>
                  <a:pt x="256965" y="94792"/>
                </a:moveTo>
                <a:lnTo>
                  <a:pt x="255136" y="94792"/>
                </a:lnTo>
                <a:lnTo>
                  <a:pt x="255136" y="100722"/>
                </a:lnTo>
                <a:lnTo>
                  <a:pt x="255238" y="100584"/>
                </a:lnTo>
                <a:lnTo>
                  <a:pt x="256965" y="94792"/>
                </a:lnTo>
                <a:close/>
              </a:path>
              <a:path w="360044" h="113664">
                <a:moveTo>
                  <a:pt x="254984" y="46465"/>
                </a:moveTo>
                <a:lnTo>
                  <a:pt x="254984" y="52425"/>
                </a:lnTo>
                <a:lnTo>
                  <a:pt x="256813" y="52425"/>
                </a:lnTo>
                <a:lnTo>
                  <a:pt x="255187" y="46736"/>
                </a:lnTo>
                <a:lnTo>
                  <a:pt x="254984" y="46465"/>
                </a:lnTo>
                <a:close/>
              </a:path>
              <a:path w="360044" h="113664">
                <a:moveTo>
                  <a:pt x="270376" y="0"/>
                </a:moveTo>
                <a:lnTo>
                  <a:pt x="254984" y="0"/>
                </a:lnTo>
                <a:lnTo>
                  <a:pt x="255035" y="46532"/>
                </a:lnTo>
                <a:lnTo>
                  <a:pt x="255187" y="46736"/>
                </a:lnTo>
                <a:lnTo>
                  <a:pt x="256813" y="52425"/>
                </a:lnTo>
                <a:lnTo>
                  <a:pt x="270376" y="52425"/>
                </a:lnTo>
                <a:lnTo>
                  <a:pt x="270376" y="0"/>
                </a:lnTo>
                <a:close/>
              </a:path>
              <a:path w="360044" h="113664">
                <a:moveTo>
                  <a:pt x="302132" y="35356"/>
                </a:moveTo>
                <a:lnTo>
                  <a:pt x="286740" y="35356"/>
                </a:lnTo>
                <a:lnTo>
                  <a:pt x="286740" y="112166"/>
                </a:lnTo>
                <a:lnTo>
                  <a:pt x="302132" y="112166"/>
                </a:lnTo>
                <a:lnTo>
                  <a:pt x="302132" y="35356"/>
                </a:lnTo>
                <a:close/>
              </a:path>
              <a:path w="360044" h="113664">
                <a:moveTo>
                  <a:pt x="303352" y="3352"/>
                </a:moveTo>
                <a:lnTo>
                  <a:pt x="285521" y="3352"/>
                </a:lnTo>
                <a:lnTo>
                  <a:pt x="285521" y="19354"/>
                </a:lnTo>
                <a:lnTo>
                  <a:pt x="303352" y="19354"/>
                </a:lnTo>
                <a:lnTo>
                  <a:pt x="303352" y="3352"/>
                </a:lnTo>
                <a:close/>
              </a:path>
              <a:path w="360044" h="113664">
                <a:moveTo>
                  <a:pt x="338560" y="47244"/>
                </a:moveTo>
                <a:lnTo>
                  <a:pt x="323167" y="47244"/>
                </a:lnTo>
                <a:lnTo>
                  <a:pt x="323167" y="95453"/>
                </a:lnTo>
                <a:lnTo>
                  <a:pt x="325301" y="102260"/>
                </a:lnTo>
                <a:lnTo>
                  <a:pt x="329568" y="106832"/>
                </a:lnTo>
                <a:lnTo>
                  <a:pt x="333835" y="111302"/>
                </a:lnTo>
                <a:lnTo>
                  <a:pt x="340134" y="113538"/>
                </a:lnTo>
                <a:lnTo>
                  <a:pt x="350294" y="113538"/>
                </a:lnTo>
                <a:lnTo>
                  <a:pt x="352225" y="113334"/>
                </a:lnTo>
                <a:lnTo>
                  <a:pt x="354257" y="112928"/>
                </a:lnTo>
                <a:lnTo>
                  <a:pt x="356289" y="112623"/>
                </a:lnTo>
                <a:lnTo>
                  <a:pt x="358067" y="112166"/>
                </a:lnTo>
                <a:lnTo>
                  <a:pt x="359591" y="111556"/>
                </a:lnTo>
                <a:lnTo>
                  <a:pt x="359591" y="100888"/>
                </a:lnTo>
                <a:lnTo>
                  <a:pt x="346586" y="100888"/>
                </a:lnTo>
                <a:lnTo>
                  <a:pt x="343640" y="99669"/>
                </a:lnTo>
                <a:lnTo>
                  <a:pt x="339576" y="94792"/>
                </a:lnTo>
                <a:lnTo>
                  <a:pt x="338560" y="90728"/>
                </a:lnTo>
                <a:lnTo>
                  <a:pt x="338560" y="47244"/>
                </a:lnTo>
                <a:close/>
              </a:path>
              <a:path w="360044" h="113664">
                <a:moveTo>
                  <a:pt x="359591" y="99060"/>
                </a:moveTo>
                <a:lnTo>
                  <a:pt x="352377" y="100888"/>
                </a:lnTo>
                <a:lnTo>
                  <a:pt x="359591" y="100888"/>
                </a:lnTo>
                <a:lnTo>
                  <a:pt x="359591" y="99060"/>
                </a:lnTo>
                <a:close/>
              </a:path>
              <a:path w="360044" h="113664">
                <a:moveTo>
                  <a:pt x="359896" y="35356"/>
                </a:moveTo>
                <a:lnTo>
                  <a:pt x="308232" y="35356"/>
                </a:lnTo>
                <a:lnTo>
                  <a:pt x="308232" y="47244"/>
                </a:lnTo>
                <a:lnTo>
                  <a:pt x="359896" y="47244"/>
                </a:lnTo>
                <a:lnTo>
                  <a:pt x="359896" y="35356"/>
                </a:lnTo>
                <a:close/>
              </a:path>
              <a:path w="360044" h="113664">
                <a:moveTo>
                  <a:pt x="338560" y="10972"/>
                </a:moveTo>
                <a:lnTo>
                  <a:pt x="323167" y="15087"/>
                </a:lnTo>
                <a:lnTo>
                  <a:pt x="323167" y="35356"/>
                </a:lnTo>
                <a:lnTo>
                  <a:pt x="338560" y="35356"/>
                </a:lnTo>
                <a:lnTo>
                  <a:pt x="338560" y="10972"/>
                </a:lnTo>
                <a:close/>
              </a:path>
            </a:pathLst>
          </a:custGeom>
          <a:solidFill>
            <a:srgbClr val="010816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33017" y="2192172"/>
            <a:ext cx="624168" cy="75692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430313" y="1435100"/>
            <a:ext cx="16184" cy="383580"/>
          </a:xfrm>
          <a:prstGeom prst="rect">
            <a:avLst/>
          </a:prstGeom>
        </p:spPr>
      </p:pic>
      <p:grpSp>
        <p:nvGrpSpPr>
          <p:cNvPr id="12" name="object 12"/>
          <p:cNvGrpSpPr/>
          <p:nvPr/>
        </p:nvGrpSpPr>
        <p:grpSpPr>
          <a:xfrm>
            <a:off x="2235200" y="1905000"/>
            <a:ext cx="406400" cy="406400"/>
            <a:chOff x="2235200" y="1905000"/>
            <a:chExt cx="406400" cy="406400"/>
          </a:xfrm>
        </p:grpSpPr>
        <p:sp>
          <p:nvSpPr>
            <p:cNvPr id="13" name="object 13"/>
            <p:cNvSpPr/>
            <p:nvPr/>
          </p:nvSpPr>
          <p:spPr>
            <a:xfrm>
              <a:off x="2235200" y="1905000"/>
              <a:ext cx="406400" cy="406400"/>
            </a:xfrm>
            <a:custGeom>
              <a:avLst/>
              <a:gdLst/>
              <a:ahLst/>
              <a:cxnLst/>
              <a:rect l="l" t="t" r="r" b="b"/>
              <a:pathLst>
                <a:path w="406400" h="406400">
                  <a:moveTo>
                    <a:pt x="203200" y="0"/>
                  </a:moveTo>
                  <a:lnTo>
                    <a:pt x="156608" y="5366"/>
                  </a:lnTo>
                  <a:lnTo>
                    <a:pt x="113837" y="20653"/>
                  </a:lnTo>
                  <a:lnTo>
                    <a:pt x="76108" y="44640"/>
                  </a:lnTo>
                  <a:lnTo>
                    <a:pt x="44640" y="76108"/>
                  </a:lnTo>
                  <a:lnTo>
                    <a:pt x="20653" y="113837"/>
                  </a:lnTo>
                  <a:lnTo>
                    <a:pt x="5366" y="156608"/>
                  </a:lnTo>
                  <a:lnTo>
                    <a:pt x="0" y="203200"/>
                  </a:lnTo>
                  <a:lnTo>
                    <a:pt x="5366" y="249791"/>
                  </a:lnTo>
                  <a:lnTo>
                    <a:pt x="20653" y="292562"/>
                  </a:lnTo>
                  <a:lnTo>
                    <a:pt x="44640" y="330291"/>
                  </a:lnTo>
                  <a:lnTo>
                    <a:pt x="76108" y="361759"/>
                  </a:lnTo>
                  <a:lnTo>
                    <a:pt x="113837" y="385746"/>
                  </a:lnTo>
                  <a:lnTo>
                    <a:pt x="156608" y="401033"/>
                  </a:lnTo>
                  <a:lnTo>
                    <a:pt x="203200" y="406400"/>
                  </a:lnTo>
                  <a:lnTo>
                    <a:pt x="249791" y="401033"/>
                  </a:lnTo>
                  <a:lnTo>
                    <a:pt x="292562" y="385746"/>
                  </a:lnTo>
                  <a:lnTo>
                    <a:pt x="330291" y="361759"/>
                  </a:lnTo>
                  <a:lnTo>
                    <a:pt x="361759" y="330291"/>
                  </a:lnTo>
                  <a:lnTo>
                    <a:pt x="385746" y="292562"/>
                  </a:lnTo>
                  <a:lnTo>
                    <a:pt x="401033" y="249791"/>
                  </a:lnTo>
                  <a:lnTo>
                    <a:pt x="406400" y="203200"/>
                  </a:lnTo>
                  <a:lnTo>
                    <a:pt x="401033" y="156608"/>
                  </a:lnTo>
                  <a:lnTo>
                    <a:pt x="385746" y="113837"/>
                  </a:lnTo>
                  <a:lnTo>
                    <a:pt x="361759" y="76108"/>
                  </a:lnTo>
                  <a:lnTo>
                    <a:pt x="330291" y="44640"/>
                  </a:lnTo>
                  <a:lnTo>
                    <a:pt x="292562" y="20653"/>
                  </a:lnTo>
                  <a:lnTo>
                    <a:pt x="249791" y="536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A6A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311400" y="1981200"/>
              <a:ext cx="253999" cy="253999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2311400" y="1981200"/>
              <a:ext cx="254000" cy="254000"/>
            </a:xfrm>
            <a:custGeom>
              <a:avLst/>
              <a:gdLst/>
              <a:ahLst/>
              <a:cxnLst/>
              <a:rect l="l" t="t" r="r" b="b"/>
              <a:pathLst>
                <a:path w="254000" h="254000">
                  <a:moveTo>
                    <a:pt x="254000" y="0"/>
                  </a:moveTo>
                  <a:lnTo>
                    <a:pt x="0" y="0"/>
                  </a:lnTo>
                  <a:lnTo>
                    <a:pt x="0" y="254000"/>
                  </a:lnTo>
                  <a:lnTo>
                    <a:pt x="254000" y="254000"/>
                  </a:lnTo>
                  <a:lnTo>
                    <a:pt x="254000" y="0"/>
                  </a:lnTo>
                  <a:close/>
                </a:path>
              </a:pathLst>
            </a:custGeom>
            <a:solidFill>
              <a:srgbClr val="0A6A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/>
          <p:nvPr/>
        </p:nvSpPr>
        <p:spPr>
          <a:xfrm>
            <a:off x="2430313" y="2397719"/>
            <a:ext cx="16510" cy="384175"/>
          </a:xfrm>
          <a:custGeom>
            <a:avLst/>
            <a:gdLst/>
            <a:ahLst/>
            <a:cxnLst/>
            <a:rect l="l" t="t" r="r" b="b"/>
            <a:pathLst>
              <a:path w="16510" h="384175">
                <a:moveTo>
                  <a:pt x="16184" y="0"/>
                </a:moveTo>
                <a:lnTo>
                  <a:pt x="0" y="0"/>
                </a:lnTo>
                <a:lnTo>
                  <a:pt x="0" y="383580"/>
                </a:lnTo>
                <a:lnTo>
                  <a:pt x="16184" y="383580"/>
                </a:lnTo>
                <a:lnTo>
                  <a:pt x="16184" y="0"/>
                </a:lnTo>
                <a:close/>
              </a:path>
            </a:pathLst>
          </a:custGeom>
          <a:solidFill>
            <a:srgbClr val="E1E6E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object 1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009900" y="1746250"/>
            <a:ext cx="4140200" cy="723900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475980" y="3250438"/>
            <a:ext cx="1392662" cy="116433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710691" y="3468115"/>
            <a:ext cx="1148067" cy="76098"/>
          </a:xfrm>
          <a:prstGeom prst="rect">
            <a:avLst/>
          </a:prstGeom>
        </p:spPr>
      </p:pic>
      <p:sp>
        <p:nvSpPr>
          <p:cNvPr id="20" name="object 20"/>
          <p:cNvSpPr/>
          <p:nvPr/>
        </p:nvSpPr>
        <p:spPr>
          <a:xfrm>
            <a:off x="2430313" y="2781300"/>
            <a:ext cx="16510" cy="314325"/>
          </a:xfrm>
          <a:custGeom>
            <a:avLst/>
            <a:gdLst/>
            <a:ahLst/>
            <a:cxnLst/>
            <a:rect l="l" t="t" r="r" b="b"/>
            <a:pathLst>
              <a:path w="16510" h="314325">
                <a:moveTo>
                  <a:pt x="16184" y="0"/>
                </a:moveTo>
                <a:lnTo>
                  <a:pt x="0" y="0"/>
                </a:lnTo>
                <a:lnTo>
                  <a:pt x="0" y="313730"/>
                </a:lnTo>
                <a:lnTo>
                  <a:pt x="16184" y="313730"/>
                </a:lnTo>
                <a:lnTo>
                  <a:pt x="16184" y="0"/>
                </a:lnTo>
                <a:close/>
              </a:path>
            </a:pathLst>
          </a:custGeom>
          <a:solidFill>
            <a:srgbClr val="E1E6E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1" name="object 21"/>
          <p:cNvGrpSpPr/>
          <p:nvPr/>
        </p:nvGrpSpPr>
        <p:grpSpPr>
          <a:xfrm>
            <a:off x="2235200" y="3181350"/>
            <a:ext cx="406400" cy="406400"/>
            <a:chOff x="2235200" y="3181350"/>
            <a:chExt cx="406400" cy="406400"/>
          </a:xfrm>
        </p:grpSpPr>
        <p:sp>
          <p:nvSpPr>
            <p:cNvPr id="22" name="object 22"/>
            <p:cNvSpPr/>
            <p:nvPr/>
          </p:nvSpPr>
          <p:spPr>
            <a:xfrm>
              <a:off x="2235200" y="3181350"/>
              <a:ext cx="406400" cy="406400"/>
            </a:xfrm>
            <a:custGeom>
              <a:avLst/>
              <a:gdLst/>
              <a:ahLst/>
              <a:cxnLst/>
              <a:rect l="l" t="t" r="r" b="b"/>
              <a:pathLst>
                <a:path w="406400" h="406400">
                  <a:moveTo>
                    <a:pt x="203200" y="0"/>
                  </a:moveTo>
                  <a:lnTo>
                    <a:pt x="156608" y="5366"/>
                  </a:lnTo>
                  <a:lnTo>
                    <a:pt x="113837" y="20653"/>
                  </a:lnTo>
                  <a:lnTo>
                    <a:pt x="76108" y="44640"/>
                  </a:lnTo>
                  <a:lnTo>
                    <a:pt x="44640" y="76108"/>
                  </a:lnTo>
                  <a:lnTo>
                    <a:pt x="20653" y="113837"/>
                  </a:lnTo>
                  <a:lnTo>
                    <a:pt x="5366" y="156608"/>
                  </a:lnTo>
                  <a:lnTo>
                    <a:pt x="0" y="203200"/>
                  </a:lnTo>
                  <a:lnTo>
                    <a:pt x="5366" y="249791"/>
                  </a:lnTo>
                  <a:lnTo>
                    <a:pt x="20653" y="292562"/>
                  </a:lnTo>
                  <a:lnTo>
                    <a:pt x="44640" y="330291"/>
                  </a:lnTo>
                  <a:lnTo>
                    <a:pt x="76108" y="361759"/>
                  </a:lnTo>
                  <a:lnTo>
                    <a:pt x="113837" y="385746"/>
                  </a:lnTo>
                  <a:lnTo>
                    <a:pt x="156608" y="401033"/>
                  </a:lnTo>
                  <a:lnTo>
                    <a:pt x="203200" y="406400"/>
                  </a:lnTo>
                  <a:lnTo>
                    <a:pt x="249791" y="401033"/>
                  </a:lnTo>
                  <a:lnTo>
                    <a:pt x="292562" y="385746"/>
                  </a:lnTo>
                  <a:lnTo>
                    <a:pt x="330291" y="361759"/>
                  </a:lnTo>
                  <a:lnTo>
                    <a:pt x="361759" y="330291"/>
                  </a:lnTo>
                  <a:lnTo>
                    <a:pt x="385746" y="292562"/>
                  </a:lnTo>
                  <a:lnTo>
                    <a:pt x="401033" y="249791"/>
                  </a:lnTo>
                  <a:lnTo>
                    <a:pt x="406400" y="203200"/>
                  </a:lnTo>
                  <a:lnTo>
                    <a:pt x="401033" y="156608"/>
                  </a:lnTo>
                  <a:lnTo>
                    <a:pt x="385746" y="113837"/>
                  </a:lnTo>
                  <a:lnTo>
                    <a:pt x="361759" y="76108"/>
                  </a:lnTo>
                  <a:lnTo>
                    <a:pt x="330291" y="44640"/>
                  </a:lnTo>
                  <a:lnTo>
                    <a:pt x="292562" y="20653"/>
                  </a:lnTo>
                  <a:lnTo>
                    <a:pt x="249791" y="536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A6A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311400" y="3251200"/>
              <a:ext cx="253999" cy="253999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2311400" y="3251200"/>
              <a:ext cx="254000" cy="254000"/>
            </a:xfrm>
            <a:custGeom>
              <a:avLst/>
              <a:gdLst/>
              <a:ahLst/>
              <a:cxnLst/>
              <a:rect l="l" t="t" r="r" b="b"/>
              <a:pathLst>
                <a:path w="254000" h="254000">
                  <a:moveTo>
                    <a:pt x="254000" y="0"/>
                  </a:moveTo>
                  <a:lnTo>
                    <a:pt x="0" y="0"/>
                  </a:lnTo>
                  <a:lnTo>
                    <a:pt x="0" y="254000"/>
                  </a:lnTo>
                  <a:lnTo>
                    <a:pt x="254000" y="254000"/>
                  </a:lnTo>
                  <a:lnTo>
                    <a:pt x="254000" y="0"/>
                  </a:lnTo>
                  <a:close/>
                </a:path>
              </a:pathLst>
            </a:custGeom>
            <a:solidFill>
              <a:srgbClr val="0A6A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/>
          <p:nvPr/>
        </p:nvSpPr>
        <p:spPr>
          <a:xfrm>
            <a:off x="2430313" y="3674069"/>
            <a:ext cx="16510" cy="314325"/>
          </a:xfrm>
          <a:custGeom>
            <a:avLst/>
            <a:gdLst/>
            <a:ahLst/>
            <a:cxnLst/>
            <a:rect l="l" t="t" r="r" b="b"/>
            <a:pathLst>
              <a:path w="16510" h="314325">
                <a:moveTo>
                  <a:pt x="16184" y="0"/>
                </a:moveTo>
                <a:lnTo>
                  <a:pt x="0" y="0"/>
                </a:lnTo>
                <a:lnTo>
                  <a:pt x="0" y="313730"/>
                </a:lnTo>
                <a:lnTo>
                  <a:pt x="16184" y="313730"/>
                </a:lnTo>
                <a:lnTo>
                  <a:pt x="16184" y="0"/>
                </a:lnTo>
                <a:close/>
              </a:path>
            </a:pathLst>
          </a:custGeom>
          <a:solidFill>
            <a:srgbClr val="E1E6E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6" name="object 26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3009900" y="3092450"/>
            <a:ext cx="4140200" cy="584200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571391" y="4529683"/>
            <a:ext cx="1298818" cy="146303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096876" y="4744872"/>
            <a:ext cx="760287" cy="75692"/>
          </a:xfrm>
          <a:prstGeom prst="rect">
            <a:avLst/>
          </a:prstGeom>
        </p:spPr>
      </p:pic>
      <p:sp>
        <p:nvSpPr>
          <p:cNvPr id="29" name="object 29"/>
          <p:cNvSpPr/>
          <p:nvPr/>
        </p:nvSpPr>
        <p:spPr>
          <a:xfrm>
            <a:off x="2430313" y="3987800"/>
            <a:ext cx="16510" cy="384175"/>
          </a:xfrm>
          <a:custGeom>
            <a:avLst/>
            <a:gdLst/>
            <a:ahLst/>
            <a:cxnLst/>
            <a:rect l="l" t="t" r="r" b="b"/>
            <a:pathLst>
              <a:path w="16510" h="384175">
                <a:moveTo>
                  <a:pt x="16184" y="0"/>
                </a:moveTo>
                <a:lnTo>
                  <a:pt x="0" y="0"/>
                </a:lnTo>
                <a:lnTo>
                  <a:pt x="0" y="383580"/>
                </a:lnTo>
                <a:lnTo>
                  <a:pt x="16184" y="383580"/>
                </a:lnTo>
                <a:lnTo>
                  <a:pt x="16184" y="0"/>
                </a:lnTo>
                <a:close/>
              </a:path>
            </a:pathLst>
          </a:custGeom>
          <a:solidFill>
            <a:srgbClr val="E1E6E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0" name="object 30"/>
          <p:cNvGrpSpPr/>
          <p:nvPr/>
        </p:nvGrpSpPr>
        <p:grpSpPr>
          <a:xfrm>
            <a:off x="2235200" y="4457700"/>
            <a:ext cx="406400" cy="406400"/>
            <a:chOff x="2235200" y="4457700"/>
            <a:chExt cx="406400" cy="406400"/>
          </a:xfrm>
        </p:grpSpPr>
        <p:sp>
          <p:nvSpPr>
            <p:cNvPr id="31" name="object 31"/>
            <p:cNvSpPr/>
            <p:nvPr/>
          </p:nvSpPr>
          <p:spPr>
            <a:xfrm>
              <a:off x="2235200" y="4457700"/>
              <a:ext cx="406400" cy="406400"/>
            </a:xfrm>
            <a:custGeom>
              <a:avLst/>
              <a:gdLst/>
              <a:ahLst/>
              <a:cxnLst/>
              <a:rect l="l" t="t" r="r" b="b"/>
              <a:pathLst>
                <a:path w="406400" h="406400">
                  <a:moveTo>
                    <a:pt x="203200" y="0"/>
                  </a:moveTo>
                  <a:lnTo>
                    <a:pt x="156608" y="5366"/>
                  </a:lnTo>
                  <a:lnTo>
                    <a:pt x="113837" y="20653"/>
                  </a:lnTo>
                  <a:lnTo>
                    <a:pt x="76108" y="44640"/>
                  </a:lnTo>
                  <a:lnTo>
                    <a:pt x="44640" y="76108"/>
                  </a:lnTo>
                  <a:lnTo>
                    <a:pt x="20653" y="113837"/>
                  </a:lnTo>
                  <a:lnTo>
                    <a:pt x="5366" y="156608"/>
                  </a:lnTo>
                  <a:lnTo>
                    <a:pt x="0" y="203200"/>
                  </a:lnTo>
                  <a:lnTo>
                    <a:pt x="5366" y="249791"/>
                  </a:lnTo>
                  <a:lnTo>
                    <a:pt x="20653" y="292562"/>
                  </a:lnTo>
                  <a:lnTo>
                    <a:pt x="44640" y="330291"/>
                  </a:lnTo>
                  <a:lnTo>
                    <a:pt x="76108" y="361759"/>
                  </a:lnTo>
                  <a:lnTo>
                    <a:pt x="113837" y="385746"/>
                  </a:lnTo>
                  <a:lnTo>
                    <a:pt x="156608" y="401033"/>
                  </a:lnTo>
                  <a:lnTo>
                    <a:pt x="203200" y="406400"/>
                  </a:lnTo>
                  <a:lnTo>
                    <a:pt x="249791" y="401033"/>
                  </a:lnTo>
                  <a:lnTo>
                    <a:pt x="292562" y="385746"/>
                  </a:lnTo>
                  <a:lnTo>
                    <a:pt x="330291" y="361759"/>
                  </a:lnTo>
                  <a:lnTo>
                    <a:pt x="361759" y="330291"/>
                  </a:lnTo>
                  <a:lnTo>
                    <a:pt x="385746" y="292562"/>
                  </a:lnTo>
                  <a:lnTo>
                    <a:pt x="401033" y="249791"/>
                  </a:lnTo>
                  <a:lnTo>
                    <a:pt x="406400" y="203200"/>
                  </a:lnTo>
                  <a:lnTo>
                    <a:pt x="401033" y="156608"/>
                  </a:lnTo>
                  <a:lnTo>
                    <a:pt x="385746" y="113837"/>
                  </a:lnTo>
                  <a:lnTo>
                    <a:pt x="361759" y="76108"/>
                  </a:lnTo>
                  <a:lnTo>
                    <a:pt x="330291" y="44640"/>
                  </a:lnTo>
                  <a:lnTo>
                    <a:pt x="292562" y="20653"/>
                  </a:lnTo>
                  <a:lnTo>
                    <a:pt x="249791" y="536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A6A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311400" y="4533900"/>
              <a:ext cx="253999" cy="253999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2311400" y="4533900"/>
              <a:ext cx="254000" cy="254000"/>
            </a:xfrm>
            <a:custGeom>
              <a:avLst/>
              <a:gdLst/>
              <a:ahLst/>
              <a:cxnLst/>
              <a:rect l="l" t="t" r="r" b="b"/>
              <a:pathLst>
                <a:path w="254000" h="254000">
                  <a:moveTo>
                    <a:pt x="254000" y="0"/>
                  </a:moveTo>
                  <a:lnTo>
                    <a:pt x="0" y="0"/>
                  </a:lnTo>
                  <a:lnTo>
                    <a:pt x="0" y="254000"/>
                  </a:lnTo>
                  <a:lnTo>
                    <a:pt x="254000" y="254000"/>
                  </a:lnTo>
                  <a:lnTo>
                    <a:pt x="254000" y="0"/>
                  </a:lnTo>
                  <a:close/>
                </a:path>
              </a:pathLst>
            </a:custGeom>
            <a:solidFill>
              <a:srgbClr val="0A6A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/>
          <p:nvPr/>
        </p:nvSpPr>
        <p:spPr>
          <a:xfrm>
            <a:off x="2430313" y="4950419"/>
            <a:ext cx="16510" cy="384175"/>
          </a:xfrm>
          <a:custGeom>
            <a:avLst/>
            <a:gdLst/>
            <a:ahLst/>
            <a:cxnLst/>
            <a:rect l="l" t="t" r="r" b="b"/>
            <a:pathLst>
              <a:path w="16510" h="384175">
                <a:moveTo>
                  <a:pt x="16184" y="0"/>
                </a:moveTo>
                <a:lnTo>
                  <a:pt x="0" y="0"/>
                </a:lnTo>
                <a:lnTo>
                  <a:pt x="0" y="383580"/>
                </a:lnTo>
                <a:lnTo>
                  <a:pt x="16184" y="383580"/>
                </a:lnTo>
                <a:lnTo>
                  <a:pt x="16184" y="0"/>
                </a:lnTo>
                <a:close/>
              </a:path>
            </a:pathLst>
          </a:custGeom>
          <a:solidFill>
            <a:srgbClr val="E1E6E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5" name="object 35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3009900" y="4298950"/>
            <a:ext cx="4140200" cy="723900"/>
          </a:xfrm>
          <a:prstGeom prst="rect">
            <a:avLst/>
          </a:prstGeom>
        </p:spPr>
      </p:pic>
      <p:pic>
        <p:nvPicPr>
          <p:cNvPr id="36" name="object 36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1031002" y="5885688"/>
            <a:ext cx="829032" cy="116433"/>
          </a:xfrm>
          <a:prstGeom prst="rect">
            <a:avLst/>
          </a:prstGeom>
        </p:spPr>
      </p:pic>
      <p:sp>
        <p:nvSpPr>
          <p:cNvPr id="37" name="object 37"/>
          <p:cNvSpPr/>
          <p:nvPr/>
        </p:nvSpPr>
        <p:spPr>
          <a:xfrm>
            <a:off x="2430313" y="5334000"/>
            <a:ext cx="16510" cy="314325"/>
          </a:xfrm>
          <a:custGeom>
            <a:avLst/>
            <a:gdLst/>
            <a:ahLst/>
            <a:cxnLst/>
            <a:rect l="l" t="t" r="r" b="b"/>
            <a:pathLst>
              <a:path w="16510" h="314325">
                <a:moveTo>
                  <a:pt x="16184" y="0"/>
                </a:moveTo>
                <a:lnTo>
                  <a:pt x="0" y="0"/>
                </a:lnTo>
                <a:lnTo>
                  <a:pt x="0" y="313730"/>
                </a:lnTo>
                <a:lnTo>
                  <a:pt x="16184" y="313730"/>
                </a:lnTo>
                <a:lnTo>
                  <a:pt x="16184" y="0"/>
                </a:lnTo>
                <a:close/>
              </a:path>
            </a:pathLst>
          </a:custGeom>
          <a:solidFill>
            <a:srgbClr val="E1E6E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8" name="object 38"/>
          <p:cNvGrpSpPr/>
          <p:nvPr/>
        </p:nvGrpSpPr>
        <p:grpSpPr>
          <a:xfrm>
            <a:off x="2235200" y="5734050"/>
            <a:ext cx="406400" cy="406400"/>
            <a:chOff x="2235200" y="5734050"/>
            <a:chExt cx="406400" cy="406400"/>
          </a:xfrm>
        </p:grpSpPr>
        <p:sp>
          <p:nvSpPr>
            <p:cNvPr id="39" name="object 39"/>
            <p:cNvSpPr/>
            <p:nvPr/>
          </p:nvSpPr>
          <p:spPr>
            <a:xfrm>
              <a:off x="2235200" y="5734050"/>
              <a:ext cx="406400" cy="406400"/>
            </a:xfrm>
            <a:custGeom>
              <a:avLst/>
              <a:gdLst/>
              <a:ahLst/>
              <a:cxnLst/>
              <a:rect l="l" t="t" r="r" b="b"/>
              <a:pathLst>
                <a:path w="406400" h="406400">
                  <a:moveTo>
                    <a:pt x="203200" y="0"/>
                  </a:moveTo>
                  <a:lnTo>
                    <a:pt x="156608" y="5366"/>
                  </a:lnTo>
                  <a:lnTo>
                    <a:pt x="113837" y="20653"/>
                  </a:lnTo>
                  <a:lnTo>
                    <a:pt x="76108" y="44640"/>
                  </a:lnTo>
                  <a:lnTo>
                    <a:pt x="44640" y="76108"/>
                  </a:lnTo>
                  <a:lnTo>
                    <a:pt x="20653" y="113837"/>
                  </a:lnTo>
                  <a:lnTo>
                    <a:pt x="5366" y="156608"/>
                  </a:lnTo>
                  <a:lnTo>
                    <a:pt x="0" y="203200"/>
                  </a:lnTo>
                  <a:lnTo>
                    <a:pt x="5366" y="249791"/>
                  </a:lnTo>
                  <a:lnTo>
                    <a:pt x="20653" y="292562"/>
                  </a:lnTo>
                  <a:lnTo>
                    <a:pt x="44640" y="330291"/>
                  </a:lnTo>
                  <a:lnTo>
                    <a:pt x="76108" y="361759"/>
                  </a:lnTo>
                  <a:lnTo>
                    <a:pt x="113837" y="385746"/>
                  </a:lnTo>
                  <a:lnTo>
                    <a:pt x="156608" y="401033"/>
                  </a:lnTo>
                  <a:lnTo>
                    <a:pt x="203200" y="406400"/>
                  </a:lnTo>
                  <a:lnTo>
                    <a:pt x="249791" y="401033"/>
                  </a:lnTo>
                  <a:lnTo>
                    <a:pt x="292562" y="385746"/>
                  </a:lnTo>
                  <a:lnTo>
                    <a:pt x="330291" y="361759"/>
                  </a:lnTo>
                  <a:lnTo>
                    <a:pt x="361759" y="330291"/>
                  </a:lnTo>
                  <a:lnTo>
                    <a:pt x="385746" y="292562"/>
                  </a:lnTo>
                  <a:lnTo>
                    <a:pt x="401033" y="249791"/>
                  </a:lnTo>
                  <a:lnTo>
                    <a:pt x="406400" y="203200"/>
                  </a:lnTo>
                  <a:lnTo>
                    <a:pt x="401033" y="156608"/>
                  </a:lnTo>
                  <a:lnTo>
                    <a:pt x="385746" y="113837"/>
                  </a:lnTo>
                  <a:lnTo>
                    <a:pt x="361759" y="76108"/>
                  </a:lnTo>
                  <a:lnTo>
                    <a:pt x="330291" y="44640"/>
                  </a:lnTo>
                  <a:lnTo>
                    <a:pt x="292562" y="20653"/>
                  </a:lnTo>
                  <a:lnTo>
                    <a:pt x="249791" y="536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A6A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0" name="object 40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311400" y="5803900"/>
              <a:ext cx="253999" cy="253999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2311400" y="5803900"/>
              <a:ext cx="254000" cy="254000"/>
            </a:xfrm>
            <a:custGeom>
              <a:avLst/>
              <a:gdLst/>
              <a:ahLst/>
              <a:cxnLst/>
              <a:rect l="l" t="t" r="r" b="b"/>
              <a:pathLst>
                <a:path w="254000" h="254000">
                  <a:moveTo>
                    <a:pt x="254000" y="0"/>
                  </a:moveTo>
                  <a:lnTo>
                    <a:pt x="0" y="0"/>
                  </a:lnTo>
                  <a:lnTo>
                    <a:pt x="0" y="254000"/>
                  </a:lnTo>
                  <a:lnTo>
                    <a:pt x="254000" y="254000"/>
                  </a:lnTo>
                  <a:lnTo>
                    <a:pt x="254000" y="0"/>
                  </a:lnTo>
                  <a:close/>
                </a:path>
              </a:pathLst>
            </a:custGeom>
            <a:solidFill>
              <a:srgbClr val="0A6A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2" name="object 42"/>
          <p:cNvSpPr/>
          <p:nvPr/>
        </p:nvSpPr>
        <p:spPr>
          <a:xfrm>
            <a:off x="2430313" y="6226769"/>
            <a:ext cx="16510" cy="314325"/>
          </a:xfrm>
          <a:custGeom>
            <a:avLst/>
            <a:gdLst/>
            <a:ahLst/>
            <a:cxnLst/>
            <a:rect l="l" t="t" r="r" b="b"/>
            <a:pathLst>
              <a:path w="16510" h="314325">
                <a:moveTo>
                  <a:pt x="16184" y="0"/>
                </a:moveTo>
                <a:lnTo>
                  <a:pt x="0" y="0"/>
                </a:lnTo>
                <a:lnTo>
                  <a:pt x="0" y="313730"/>
                </a:lnTo>
                <a:lnTo>
                  <a:pt x="16184" y="313730"/>
                </a:lnTo>
                <a:lnTo>
                  <a:pt x="16184" y="0"/>
                </a:lnTo>
                <a:close/>
              </a:path>
            </a:pathLst>
          </a:custGeom>
          <a:solidFill>
            <a:srgbClr val="E1E6E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3" name="object 43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3009900" y="5645150"/>
            <a:ext cx="4140200" cy="584200"/>
          </a:xfrm>
          <a:prstGeom prst="rect">
            <a:avLst/>
          </a:prstGeom>
        </p:spPr>
      </p:pic>
      <p:pic>
        <p:nvPicPr>
          <p:cNvPr id="44" name="object 44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586597" y="7079488"/>
            <a:ext cx="1269669" cy="147980"/>
          </a:xfrm>
          <a:prstGeom prst="rect">
            <a:avLst/>
          </a:prstGeom>
        </p:spPr>
      </p:pic>
      <p:pic>
        <p:nvPicPr>
          <p:cNvPr id="45" name="object 45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766572" y="7297166"/>
            <a:ext cx="1094767" cy="76098"/>
          </a:xfrm>
          <a:prstGeom prst="rect">
            <a:avLst/>
          </a:prstGeom>
        </p:spPr>
      </p:pic>
      <p:sp>
        <p:nvSpPr>
          <p:cNvPr id="46" name="object 46"/>
          <p:cNvSpPr/>
          <p:nvPr/>
        </p:nvSpPr>
        <p:spPr>
          <a:xfrm>
            <a:off x="2430313" y="6540500"/>
            <a:ext cx="16510" cy="384175"/>
          </a:xfrm>
          <a:custGeom>
            <a:avLst/>
            <a:gdLst/>
            <a:ahLst/>
            <a:cxnLst/>
            <a:rect l="l" t="t" r="r" b="b"/>
            <a:pathLst>
              <a:path w="16510" h="384175">
                <a:moveTo>
                  <a:pt x="16184" y="0"/>
                </a:moveTo>
                <a:lnTo>
                  <a:pt x="0" y="0"/>
                </a:lnTo>
                <a:lnTo>
                  <a:pt x="0" y="383580"/>
                </a:lnTo>
                <a:lnTo>
                  <a:pt x="16184" y="383580"/>
                </a:lnTo>
                <a:lnTo>
                  <a:pt x="16184" y="0"/>
                </a:lnTo>
                <a:close/>
              </a:path>
            </a:pathLst>
          </a:custGeom>
          <a:solidFill>
            <a:srgbClr val="E1E6E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7" name="object 47"/>
          <p:cNvGrpSpPr/>
          <p:nvPr/>
        </p:nvGrpSpPr>
        <p:grpSpPr>
          <a:xfrm>
            <a:off x="2235200" y="7010400"/>
            <a:ext cx="406400" cy="406400"/>
            <a:chOff x="2235200" y="7010400"/>
            <a:chExt cx="406400" cy="406400"/>
          </a:xfrm>
        </p:grpSpPr>
        <p:sp>
          <p:nvSpPr>
            <p:cNvPr id="48" name="object 48"/>
            <p:cNvSpPr/>
            <p:nvPr/>
          </p:nvSpPr>
          <p:spPr>
            <a:xfrm>
              <a:off x="2235200" y="7010400"/>
              <a:ext cx="406400" cy="406400"/>
            </a:xfrm>
            <a:custGeom>
              <a:avLst/>
              <a:gdLst/>
              <a:ahLst/>
              <a:cxnLst/>
              <a:rect l="l" t="t" r="r" b="b"/>
              <a:pathLst>
                <a:path w="406400" h="406400">
                  <a:moveTo>
                    <a:pt x="203200" y="0"/>
                  </a:moveTo>
                  <a:lnTo>
                    <a:pt x="156608" y="5366"/>
                  </a:lnTo>
                  <a:lnTo>
                    <a:pt x="113837" y="20653"/>
                  </a:lnTo>
                  <a:lnTo>
                    <a:pt x="76108" y="44640"/>
                  </a:lnTo>
                  <a:lnTo>
                    <a:pt x="44640" y="76108"/>
                  </a:lnTo>
                  <a:lnTo>
                    <a:pt x="20653" y="113837"/>
                  </a:lnTo>
                  <a:lnTo>
                    <a:pt x="5366" y="156608"/>
                  </a:lnTo>
                  <a:lnTo>
                    <a:pt x="0" y="203200"/>
                  </a:lnTo>
                  <a:lnTo>
                    <a:pt x="5366" y="249791"/>
                  </a:lnTo>
                  <a:lnTo>
                    <a:pt x="20653" y="292562"/>
                  </a:lnTo>
                  <a:lnTo>
                    <a:pt x="44640" y="330291"/>
                  </a:lnTo>
                  <a:lnTo>
                    <a:pt x="76108" y="361759"/>
                  </a:lnTo>
                  <a:lnTo>
                    <a:pt x="113837" y="385746"/>
                  </a:lnTo>
                  <a:lnTo>
                    <a:pt x="156608" y="401033"/>
                  </a:lnTo>
                  <a:lnTo>
                    <a:pt x="203200" y="406400"/>
                  </a:lnTo>
                  <a:lnTo>
                    <a:pt x="249791" y="401033"/>
                  </a:lnTo>
                  <a:lnTo>
                    <a:pt x="292562" y="385746"/>
                  </a:lnTo>
                  <a:lnTo>
                    <a:pt x="330291" y="361759"/>
                  </a:lnTo>
                  <a:lnTo>
                    <a:pt x="361759" y="330291"/>
                  </a:lnTo>
                  <a:lnTo>
                    <a:pt x="385746" y="292562"/>
                  </a:lnTo>
                  <a:lnTo>
                    <a:pt x="401033" y="249791"/>
                  </a:lnTo>
                  <a:lnTo>
                    <a:pt x="406400" y="203200"/>
                  </a:lnTo>
                  <a:lnTo>
                    <a:pt x="401033" y="156608"/>
                  </a:lnTo>
                  <a:lnTo>
                    <a:pt x="385746" y="113837"/>
                  </a:lnTo>
                  <a:lnTo>
                    <a:pt x="361759" y="76108"/>
                  </a:lnTo>
                  <a:lnTo>
                    <a:pt x="330291" y="44640"/>
                  </a:lnTo>
                  <a:lnTo>
                    <a:pt x="292562" y="20653"/>
                  </a:lnTo>
                  <a:lnTo>
                    <a:pt x="249791" y="536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A6A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9" name="object 49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311400" y="7086600"/>
              <a:ext cx="253999" cy="253999"/>
            </a:xfrm>
            <a:prstGeom prst="rect">
              <a:avLst/>
            </a:prstGeom>
          </p:spPr>
        </p:pic>
        <p:sp>
          <p:nvSpPr>
            <p:cNvPr id="50" name="object 50"/>
            <p:cNvSpPr/>
            <p:nvPr/>
          </p:nvSpPr>
          <p:spPr>
            <a:xfrm>
              <a:off x="2311400" y="7086600"/>
              <a:ext cx="254000" cy="254000"/>
            </a:xfrm>
            <a:custGeom>
              <a:avLst/>
              <a:gdLst/>
              <a:ahLst/>
              <a:cxnLst/>
              <a:rect l="l" t="t" r="r" b="b"/>
              <a:pathLst>
                <a:path w="254000" h="254000">
                  <a:moveTo>
                    <a:pt x="254000" y="0"/>
                  </a:moveTo>
                  <a:lnTo>
                    <a:pt x="0" y="0"/>
                  </a:lnTo>
                  <a:lnTo>
                    <a:pt x="0" y="254000"/>
                  </a:lnTo>
                  <a:lnTo>
                    <a:pt x="254000" y="254000"/>
                  </a:lnTo>
                  <a:lnTo>
                    <a:pt x="254000" y="0"/>
                  </a:lnTo>
                  <a:close/>
                </a:path>
              </a:pathLst>
            </a:custGeom>
            <a:solidFill>
              <a:srgbClr val="0A6A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1" name="object 51"/>
          <p:cNvSpPr/>
          <p:nvPr/>
        </p:nvSpPr>
        <p:spPr>
          <a:xfrm>
            <a:off x="2430313" y="7503119"/>
            <a:ext cx="16510" cy="384175"/>
          </a:xfrm>
          <a:custGeom>
            <a:avLst/>
            <a:gdLst/>
            <a:ahLst/>
            <a:cxnLst/>
            <a:rect l="l" t="t" r="r" b="b"/>
            <a:pathLst>
              <a:path w="16510" h="384175">
                <a:moveTo>
                  <a:pt x="16184" y="0"/>
                </a:moveTo>
                <a:lnTo>
                  <a:pt x="0" y="0"/>
                </a:lnTo>
                <a:lnTo>
                  <a:pt x="0" y="383580"/>
                </a:lnTo>
                <a:lnTo>
                  <a:pt x="16184" y="383580"/>
                </a:lnTo>
                <a:lnTo>
                  <a:pt x="16184" y="0"/>
                </a:lnTo>
                <a:close/>
              </a:path>
            </a:pathLst>
          </a:custGeom>
          <a:solidFill>
            <a:srgbClr val="E1E6E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2" name="object 52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3009900" y="6851650"/>
            <a:ext cx="4140200" cy="723900"/>
          </a:xfrm>
          <a:prstGeom prst="rect">
            <a:avLst/>
          </a:prstGeom>
        </p:spPr>
      </p:pic>
      <p:pic>
        <p:nvPicPr>
          <p:cNvPr id="53" name="object 53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466152" y="8358733"/>
            <a:ext cx="1393882" cy="145084"/>
          </a:xfrm>
          <a:prstGeom prst="rect">
            <a:avLst/>
          </a:prstGeom>
        </p:spPr>
      </p:pic>
      <p:pic>
        <p:nvPicPr>
          <p:cNvPr id="54" name="object 54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915517" y="8573922"/>
            <a:ext cx="941647" cy="96723"/>
          </a:xfrm>
          <a:prstGeom prst="rect">
            <a:avLst/>
          </a:prstGeom>
        </p:spPr>
      </p:pic>
      <p:sp>
        <p:nvSpPr>
          <p:cNvPr id="55" name="object 55"/>
          <p:cNvSpPr/>
          <p:nvPr/>
        </p:nvSpPr>
        <p:spPr>
          <a:xfrm>
            <a:off x="2430313" y="7886700"/>
            <a:ext cx="16510" cy="314325"/>
          </a:xfrm>
          <a:custGeom>
            <a:avLst/>
            <a:gdLst/>
            <a:ahLst/>
            <a:cxnLst/>
            <a:rect l="l" t="t" r="r" b="b"/>
            <a:pathLst>
              <a:path w="16510" h="314325">
                <a:moveTo>
                  <a:pt x="16184" y="0"/>
                </a:moveTo>
                <a:lnTo>
                  <a:pt x="0" y="0"/>
                </a:lnTo>
                <a:lnTo>
                  <a:pt x="0" y="313730"/>
                </a:lnTo>
                <a:lnTo>
                  <a:pt x="16184" y="313730"/>
                </a:lnTo>
                <a:lnTo>
                  <a:pt x="16184" y="0"/>
                </a:lnTo>
                <a:close/>
              </a:path>
            </a:pathLst>
          </a:custGeom>
          <a:solidFill>
            <a:srgbClr val="E1E6E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6" name="object 56"/>
          <p:cNvGrpSpPr/>
          <p:nvPr/>
        </p:nvGrpSpPr>
        <p:grpSpPr>
          <a:xfrm>
            <a:off x="2235200" y="8286750"/>
            <a:ext cx="406400" cy="406400"/>
            <a:chOff x="2235200" y="8286750"/>
            <a:chExt cx="406400" cy="406400"/>
          </a:xfrm>
        </p:grpSpPr>
        <p:sp>
          <p:nvSpPr>
            <p:cNvPr id="57" name="object 57"/>
            <p:cNvSpPr/>
            <p:nvPr/>
          </p:nvSpPr>
          <p:spPr>
            <a:xfrm>
              <a:off x="2235200" y="8286750"/>
              <a:ext cx="406400" cy="406400"/>
            </a:xfrm>
            <a:custGeom>
              <a:avLst/>
              <a:gdLst/>
              <a:ahLst/>
              <a:cxnLst/>
              <a:rect l="l" t="t" r="r" b="b"/>
              <a:pathLst>
                <a:path w="406400" h="406400">
                  <a:moveTo>
                    <a:pt x="203200" y="0"/>
                  </a:moveTo>
                  <a:lnTo>
                    <a:pt x="156608" y="5366"/>
                  </a:lnTo>
                  <a:lnTo>
                    <a:pt x="113837" y="20653"/>
                  </a:lnTo>
                  <a:lnTo>
                    <a:pt x="76108" y="44640"/>
                  </a:lnTo>
                  <a:lnTo>
                    <a:pt x="44640" y="76108"/>
                  </a:lnTo>
                  <a:lnTo>
                    <a:pt x="20653" y="113837"/>
                  </a:lnTo>
                  <a:lnTo>
                    <a:pt x="5366" y="156608"/>
                  </a:lnTo>
                  <a:lnTo>
                    <a:pt x="0" y="203200"/>
                  </a:lnTo>
                  <a:lnTo>
                    <a:pt x="5366" y="249791"/>
                  </a:lnTo>
                  <a:lnTo>
                    <a:pt x="20653" y="292562"/>
                  </a:lnTo>
                  <a:lnTo>
                    <a:pt x="44640" y="330291"/>
                  </a:lnTo>
                  <a:lnTo>
                    <a:pt x="76108" y="361759"/>
                  </a:lnTo>
                  <a:lnTo>
                    <a:pt x="113837" y="385746"/>
                  </a:lnTo>
                  <a:lnTo>
                    <a:pt x="156608" y="401033"/>
                  </a:lnTo>
                  <a:lnTo>
                    <a:pt x="203200" y="406400"/>
                  </a:lnTo>
                  <a:lnTo>
                    <a:pt x="249791" y="401033"/>
                  </a:lnTo>
                  <a:lnTo>
                    <a:pt x="292562" y="385746"/>
                  </a:lnTo>
                  <a:lnTo>
                    <a:pt x="330291" y="361759"/>
                  </a:lnTo>
                  <a:lnTo>
                    <a:pt x="361759" y="330291"/>
                  </a:lnTo>
                  <a:lnTo>
                    <a:pt x="385746" y="292562"/>
                  </a:lnTo>
                  <a:lnTo>
                    <a:pt x="401033" y="249791"/>
                  </a:lnTo>
                  <a:lnTo>
                    <a:pt x="406400" y="203200"/>
                  </a:lnTo>
                  <a:lnTo>
                    <a:pt x="401033" y="156608"/>
                  </a:lnTo>
                  <a:lnTo>
                    <a:pt x="385746" y="113837"/>
                  </a:lnTo>
                  <a:lnTo>
                    <a:pt x="361759" y="76108"/>
                  </a:lnTo>
                  <a:lnTo>
                    <a:pt x="330291" y="44640"/>
                  </a:lnTo>
                  <a:lnTo>
                    <a:pt x="292562" y="20653"/>
                  </a:lnTo>
                  <a:lnTo>
                    <a:pt x="249791" y="536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A6A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8" name="object 58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2311400" y="8356600"/>
              <a:ext cx="253999" cy="253999"/>
            </a:xfrm>
            <a:prstGeom prst="rect">
              <a:avLst/>
            </a:prstGeom>
          </p:spPr>
        </p:pic>
        <p:sp>
          <p:nvSpPr>
            <p:cNvPr id="59" name="object 59"/>
            <p:cNvSpPr/>
            <p:nvPr/>
          </p:nvSpPr>
          <p:spPr>
            <a:xfrm>
              <a:off x="2311400" y="8356600"/>
              <a:ext cx="254000" cy="254000"/>
            </a:xfrm>
            <a:custGeom>
              <a:avLst/>
              <a:gdLst/>
              <a:ahLst/>
              <a:cxnLst/>
              <a:rect l="l" t="t" r="r" b="b"/>
              <a:pathLst>
                <a:path w="254000" h="254000">
                  <a:moveTo>
                    <a:pt x="254000" y="0"/>
                  </a:moveTo>
                  <a:lnTo>
                    <a:pt x="0" y="0"/>
                  </a:lnTo>
                  <a:lnTo>
                    <a:pt x="0" y="254000"/>
                  </a:lnTo>
                  <a:lnTo>
                    <a:pt x="254000" y="254000"/>
                  </a:lnTo>
                  <a:lnTo>
                    <a:pt x="254000" y="0"/>
                  </a:lnTo>
                  <a:close/>
                </a:path>
              </a:pathLst>
            </a:custGeom>
            <a:solidFill>
              <a:srgbClr val="0A6A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60" name="object 60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2430313" y="8779469"/>
            <a:ext cx="16184" cy="313730"/>
          </a:xfrm>
          <a:prstGeom prst="rect">
            <a:avLst/>
          </a:prstGeom>
        </p:spPr>
      </p:pic>
      <p:pic>
        <p:nvPicPr>
          <p:cNvPr id="61" name="object 61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3009900" y="8197850"/>
            <a:ext cx="4140200" cy="5842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7556500" cy="10693400"/>
          </a:xfrm>
          <a:custGeom>
            <a:avLst/>
            <a:gdLst/>
            <a:ahLst/>
            <a:cxnLst/>
            <a:rect l="l" t="t" r="r" b="b"/>
            <a:pathLst>
              <a:path w="7556500" h="10185400">
                <a:moveTo>
                  <a:pt x="0" y="10185400"/>
                </a:moveTo>
                <a:lnTo>
                  <a:pt x="7556500" y="10185400"/>
                </a:lnTo>
                <a:lnTo>
                  <a:pt x="7556500" y="0"/>
                </a:lnTo>
                <a:lnTo>
                  <a:pt x="0" y="0"/>
                </a:lnTo>
                <a:lnTo>
                  <a:pt x="0" y="10185400"/>
                </a:lnTo>
                <a:close/>
              </a:path>
            </a:pathLst>
          </a:custGeom>
          <a:solidFill>
            <a:srgbClr val="F6F6F9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1258" y="843597"/>
            <a:ext cx="1301942" cy="17697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11378" y="1129588"/>
            <a:ext cx="3006987" cy="98856"/>
          </a:xfrm>
          <a:prstGeom prst="rect">
            <a:avLst/>
          </a:prstGeom>
        </p:spPr>
      </p:pic>
      <p:grpSp>
        <p:nvGrpSpPr>
          <p:cNvPr id="10" name="object 10"/>
          <p:cNvGrpSpPr/>
          <p:nvPr/>
        </p:nvGrpSpPr>
        <p:grpSpPr>
          <a:xfrm>
            <a:off x="-935" y="1041190"/>
            <a:ext cx="7557770" cy="9652635"/>
            <a:chOff x="-935" y="1041190"/>
            <a:chExt cx="7557770" cy="9652635"/>
          </a:xfrm>
        </p:grpSpPr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1041190"/>
              <a:ext cx="7554805" cy="8893546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68399" y="2133600"/>
              <a:ext cx="927100" cy="128270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017824" y="1624888"/>
              <a:ext cx="710189" cy="77927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067542" y="1828495"/>
              <a:ext cx="2704333" cy="631850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935" y="2681122"/>
              <a:ext cx="7556343" cy="8012277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58800" y="3848100"/>
              <a:ext cx="2133600" cy="2133600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017824" y="3834688"/>
              <a:ext cx="710189" cy="77927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067542" y="4038294"/>
              <a:ext cx="3803050" cy="810056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06400" y="4933788"/>
              <a:ext cx="7150100" cy="5759611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7640" y="5972213"/>
              <a:ext cx="2591194" cy="2877548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06400" y="4978582"/>
              <a:ext cx="7150100" cy="5714817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14399" y="7734300"/>
              <a:ext cx="1485900" cy="19177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0497" y="833691"/>
            <a:ext cx="3451038" cy="185356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07797" y="1402461"/>
            <a:ext cx="2973315" cy="27520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11276" y="1866595"/>
            <a:ext cx="2746625" cy="255320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06400" y="2374900"/>
            <a:ext cx="815339" cy="138874"/>
          </a:xfrm>
          <a:prstGeom prst="rect">
            <a:avLst/>
          </a:prstGeom>
        </p:spPr>
      </p:pic>
      <p:grpSp>
        <p:nvGrpSpPr>
          <p:cNvPr id="10" name="object 10"/>
          <p:cNvGrpSpPr/>
          <p:nvPr/>
        </p:nvGrpSpPr>
        <p:grpSpPr>
          <a:xfrm>
            <a:off x="1323330" y="2374900"/>
            <a:ext cx="561340" cy="139065"/>
            <a:chOff x="1323330" y="2374900"/>
            <a:chExt cx="561340" cy="139065"/>
          </a:xfrm>
        </p:grpSpPr>
        <p:sp>
          <p:nvSpPr>
            <p:cNvPr id="11" name="object 11"/>
            <p:cNvSpPr/>
            <p:nvPr/>
          </p:nvSpPr>
          <p:spPr>
            <a:xfrm>
              <a:off x="1323330" y="2374900"/>
              <a:ext cx="561340" cy="139065"/>
            </a:xfrm>
            <a:custGeom>
              <a:avLst/>
              <a:gdLst/>
              <a:ahLst/>
              <a:cxnLst/>
              <a:rect l="l" t="t" r="r" b="b"/>
              <a:pathLst>
                <a:path w="561339" h="139064">
                  <a:moveTo>
                    <a:pt x="515619" y="0"/>
                  </a:moveTo>
                  <a:lnTo>
                    <a:pt x="45720" y="0"/>
                  </a:lnTo>
                  <a:lnTo>
                    <a:pt x="27923" y="3592"/>
                  </a:lnTo>
                  <a:lnTo>
                    <a:pt x="13391" y="13391"/>
                  </a:lnTo>
                  <a:lnTo>
                    <a:pt x="3592" y="27923"/>
                  </a:lnTo>
                  <a:lnTo>
                    <a:pt x="0" y="45719"/>
                  </a:lnTo>
                  <a:lnTo>
                    <a:pt x="0" y="93154"/>
                  </a:lnTo>
                  <a:lnTo>
                    <a:pt x="3592" y="110950"/>
                  </a:lnTo>
                  <a:lnTo>
                    <a:pt x="13391" y="125483"/>
                  </a:lnTo>
                  <a:lnTo>
                    <a:pt x="27923" y="135281"/>
                  </a:lnTo>
                  <a:lnTo>
                    <a:pt x="45720" y="138874"/>
                  </a:lnTo>
                  <a:lnTo>
                    <a:pt x="515619" y="138874"/>
                  </a:lnTo>
                  <a:lnTo>
                    <a:pt x="533416" y="135281"/>
                  </a:lnTo>
                  <a:lnTo>
                    <a:pt x="547948" y="125483"/>
                  </a:lnTo>
                  <a:lnTo>
                    <a:pt x="557747" y="110950"/>
                  </a:lnTo>
                  <a:lnTo>
                    <a:pt x="561339" y="93154"/>
                  </a:lnTo>
                  <a:lnTo>
                    <a:pt x="561339" y="45719"/>
                  </a:lnTo>
                  <a:lnTo>
                    <a:pt x="557747" y="27923"/>
                  </a:lnTo>
                  <a:lnTo>
                    <a:pt x="547948" y="13391"/>
                  </a:lnTo>
                  <a:lnTo>
                    <a:pt x="533416" y="3592"/>
                  </a:lnTo>
                  <a:lnTo>
                    <a:pt x="515619" y="0"/>
                  </a:lnTo>
                  <a:close/>
                </a:path>
              </a:pathLst>
            </a:custGeom>
            <a:solidFill>
              <a:srgbClr val="F4EB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433910" y="2385122"/>
              <a:ext cx="339725" cy="99060"/>
            </a:xfrm>
            <a:custGeom>
              <a:avLst/>
              <a:gdLst/>
              <a:ahLst/>
              <a:cxnLst/>
              <a:rect l="l" t="t" r="r" b="b"/>
              <a:pathLst>
                <a:path w="339725" h="99060">
                  <a:moveTo>
                    <a:pt x="46497" y="25306"/>
                  </a:moveTo>
                  <a:lnTo>
                    <a:pt x="0" y="25306"/>
                  </a:lnTo>
                  <a:lnTo>
                    <a:pt x="0" y="97315"/>
                  </a:lnTo>
                  <a:lnTo>
                    <a:pt x="46497" y="97315"/>
                  </a:lnTo>
                  <a:lnTo>
                    <a:pt x="46497" y="87336"/>
                  </a:lnTo>
                  <a:lnTo>
                    <a:pt x="12344" y="87336"/>
                  </a:lnTo>
                  <a:lnTo>
                    <a:pt x="12344" y="65733"/>
                  </a:lnTo>
                  <a:lnTo>
                    <a:pt x="43411" y="65733"/>
                  </a:lnTo>
                  <a:lnTo>
                    <a:pt x="43411" y="55961"/>
                  </a:lnTo>
                  <a:lnTo>
                    <a:pt x="12344" y="55961"/>
                  </a:lnTo>
                  <a:lnTo>
                    <a:pt x="12344" y="35284"/>
                  </a:lnTo>
                  <a:lnTo>
                    <a:pt x="46497" y="35284"/>
                  </a:lnTo>
                  <a:lnTo>
                    <a:pt x="46497" y="25306"/>
                  </a:lnTo>
                  <a:close/>
                </a:path>
                <a:path w="339725" h="99060">
                  <a:moveTo>
                    <a:pt x="30038" y="0"/>
                  </a:moveTo>
                  <a:lnTo>
                    <a:pt x="10698" y="13990"/>
                  </a:lnTo>
                  <a:lnTo>
                    <a:pt x="15327" y="20882"/>
                  </a:lnTo>
                  <a:lnTo>
                    <a:pt x="35901" y="8435"/>
                  </a:lnTo>
                  <a:lnTo>
                    <a:pt x="30038" y="0"/>
                  </a:lnTo>
                  <a:close/>
                </a:path>
                <a:path w="339725" h="99060">
                  <a:moveTo>
                    <a:pt x="90624" y="41970"/>
                  </a:moveTo>
                  <a:lnTo>
                    <a:pt x="78897" y="41970"/>
                  </a:lnTo>
                  <a:lnTo>
                    <a:pt x="74336" y="43171"/>
                  </a:lnTo>
                  <a:lnTo>
                    <a:pt x="57808" y="64979"/>
                  </a:lnTo>
                  <a:lnTo>
                    <a:pt x="57808" y="76089"/>
                  </a:lnTo>
                  <a:lnTo>
                    <a:pt x="78897" y="98549"/>
                  </a:lnTo>
                  <a:lnTo>
                    <a:pt x="90555" y="98549"/>
                  </a:lnTo>
                  <a:lnTo>
                    <a:pt x="96042" y="96766"/>
                  </a:lnTo>
                  <a:lnTo>
                    <a:pt x="104957" y="89634"/>
                  </a:lnTo>
                  <a:lnTo>
                    <a:pt x="105899" y="88056"/>
                  </a:lnTo>
                  <a:lnTo>
                    <a:pt x="81880" y="88056"/>
                  </a:lnTo>
                  <a:lnTo>
                    <a:pt x="79994" y="87679"/>
                  </a:lnTo>
                  <a:lnTo>
                    <a:pt x="70359" y="73071"/>
                  </a:lnTo>
                  <a:lnTo>
                    <a:pt x="70359" y="66488"/>
                  </a:lnTo>
                  <a:lnTo>
                    <a:pt x="70907" y="63299"/>
                  </a:lnTo>
                  <a:lnTo>
                    <a:pt x="72004" y="60693"/>
                  </a:lnTo>
                  <a:lnTo>
                    <a:pt x="73102" y="58018"/>
                  </a:lnTo>
                  <a:lnTo>
                    <a:pt x="74679" y="55995"/>
                  </a:lnTo>
                  <a:lnTo>
                    <a:pt x="78794" y="53252"/>
                  </a:lnTo>
                  <a:lnTo>
                    <a:pt x="81194" y="52566"/>
                  </a:lnTo>
                  <a:lnTo>
                    <a:pt x="106055" y="52566"/>
                  </a:lnTo>
                  <a:lnTo>
                    <a:pt x="104957" y="50714"/>
                  </a:lnTo>
                  <a:lnTo>
                    <a:pt x="100499" y="47217"/>
                  </a:lnTo>
                  <a:lnTo>
                    <a:pt x="96110" y="43719"/>
                  </a:lnTo>
                  <a:lnTo>
                    <a:pt x="90624" y="41970"/>
                  </a:lnTo>
                  <a:close/>
                </a:path>
                <a:path w="339725" h="99060">
                  <a:moveTo>
                    <a:pt x="109038" y="78901"/>
                  </a:moveTo>
                  <a:lnTo>
                    <a:pt x="96076" y="78901"/>
                  </a:lnTo>
                  <a:lnTo>
                    <a:pt x="95665" y="80821"/>
                  </a:lnTo>
                  <a:lnTo>
                    <a:pt x="94876" y="82467"/>
                  </a:lnTo>
                  <a:lnTo>
                    <a:pt x="85995" y="88056"/>
                  </a:lnTo>
                  <a:lnTo>
                    <a:pt x="105899" y="88056"/>
                  </a:lnTo>
                  <a:lnTo>
                    <a:pt x="107803" y="84867"/>
                  </a:lnTo>
                  <a:lnTo>
                    <a:pt x="109038" y="78901"/>
                  </a:lnTo>
                  <a:close/>
                </a:path>
                <a:path w="339725" h="99060">
                  <a:moveTo>
                    <a:pt x="106055" y="52566"/>
                  </a:moveTo>
                  <a:lnTo>
                    <a:pt x="86955" y="52566"/>
                  </a:lnTo>
                  <a:lnTo>
                    <a:pt x="89561" y="53355"/>
                  </a:lnTo>
                  <a:lnTo>
                    <a:pt x="93950" y="56509"/>
                  </a:lnTo>
                  <a:lnTo>
                    <a:pt x="95390" y="58738"/>
                  </a:lnTo>
                  <a:lnTo>
                    <a:pt x="96076" y="61619"/>
                  </a:lnTo>
                  <a:lnTo>
                    <a:pt x="109038" y="61619"/>
                  </a:lnTo>
                  <a:lnTo>
                    <a:pt x="107803" y="55515"/>
                  </a:lnTo>
                  <a:lnTo>
                    <a:pt x="106055" y="52566"/>
                  </a:lnTo>
                  <a:close/>
                </a:path>
                <a:path w="339725" h="99060">
                  <a:moveTo>
                    <a:pt x="150861" y="41970"/>
                  </a:moveTo>
                  <a:lnTo>
                    <a:pt x="140642" y="41970"/>
                  </a:lnTo>
                  <a:lnTo>
                    <a:pt x="136116" y="43171"/>
                  </a:lnTo>
                  <a:lnTo>
                    <a:pt x="128229" y="47903"/>
                  </a:lnTo>
                  <a:lnTo>
                    <a:pt x="125178" y="51194"/>
                  </a:lnTo>
                  <a:lnTo>
                    <a:pt x="120788" y="59698"/>
                  </a:lnTo>
                  <a:lnTo>
                    <a:pt x="119691" y="64636"/>
                  </a:lnTo>
                  <a:lnTo>
                    <a:pt x="119691" y="75815"/>
                  </a:lnTo>
                  <a:lnTo>
                    <a:pt x="140539" y="98549"/>
                  </a:lnTo>
                  <a:lnTo>
                    <a:pt x="150758" y="98549"/>
                  </a:lnTo>
                  <a:lnTo>
                    <a:pt x="166862" y="87953"/>
                  </a:lnTo>
                  <a:lnTo>
                    <a:pt x="143008" y="87953"/>
                  </a:lnTo>
                  <a:lnTo>
                    <a:pt x="140711" y="87302"/>
                  </a:lnTo>
                  <a:lnTo>
                    <a:pt x="132241" y="74100"/>
                  </a:lnTo>
                  <a:lnTo>
                    <a:pt x="132241" y="66351"/>
                  </a:lnTo>
                  <a:lnTo>
                    <a:pt x="132824" y="63093"/>
                  </a:lnTo>
                  <a:lnTo>
                    <a:pt x="133990" y="60487"/>
                  </a:lnTo>
                  <a:lnTo>
                    <a:pt x="135156" y="57812"/>
                  </a:lnTo>
                  <a:lnTo>
                    <a:pt x="136733" y="55824"/>
                  </a:lnTo>
                  <a:lnTo>
                    <a:pt x="138722" y="54521"/>
                  </a:lnTo>
                  <a:lnTo>
                    <a:pt x="140779" y="53218"/>
                  </a:lnTo>
                  <a:lnTo>
                    <a:pt x="143111" y="52566"/>
                  </a:lnTo>
                  <a:lnTo>
                    <a:pt x="166965" y="52566"/>
                  </a:lnTo>
                  <a:lnTo>
                    <a:pt x="166257" y="51194"/>
                  </a:lnTo>
                  <a:lnTo>
                    <a:pt x="163205" y="47903"/>
                  </a:lnTo>
                  <a:lnTo>
                    <a:pt x="159296" y="45571"/>
                  </a:lnTo>
                  <a:lnTo>
                    <a:pt x="155387" y="43171"/>
                  </a:lnTo>
                  <a:lnTo>
                    <a:pt x="150861" y="41970"/>
                  </a:lnTo>
                  <a:close/>
                </a:path>
                <a:path w="339725" h="99060">
                  <a:moveTo>
                    <a:pt x="166965" y="52566"/>
                  </a:moveTo>
                  <a:lnTo>
                    <a:pt x="148392" y="52566"/>
                  </a:lnTo>
                  <a:lnTo>
                    <a:pt x="150724" y="53218"/>
                  </a:lnTo>
                  <a:lnTo>
                    <a:pt x="152712" y="54521"/>
                  </a:lnTo>
                  <a:lnTo>
                    <a:pt x="154770" y="55824"/>
                  </a:lnTo>
                  <a:lnTo>
                    <a:pt x="156347" y="57812"/>
                  </a:lnTo>
                  <a:lnTo>
                    <a:pt x="157444" y="60487"/>
                  </a:lnTo>
                  <a:lnTo>
                    <a:pt x="158542" y="63093"/>
                  </a:lnTo>
                  <a:lnTo>
                    <a:pt x="159090" y="66351"/>
                  </a:lnTo>
                  <a:lnTo>
                    <a:pt x="159090" y="74100"/>
                  </a:lnTo>
                  <a:lnTo>
                    <a:pt x="158507" y="77358"/>
                  </a:lnTo>
                  <a:lnTo>
                    <a:pt x="157342" y="80032"/>
                  </a:lnTo>
                  <a:lnTo>
                    <a:pt x="156244" y="82638"/>
                  </a:lnTo>
                  <a:lnTo>
                    <a:pt x="154667" y="84627"/>
                  </a:lnTo>
                  <a:lnTo>
                    <a:pt x="150621" y="87302"/>
                  </a:lnTo>
                  <a:lnTo>
                    <a:pt x="148289" y="87953"/>
                  </a:lnTo>
                  <a:lnTo>
                    <a:pt x="166862" y="87953"/>
                  </a:lnTo>
                  <a:lnTo>
                    <a:pt x="170612" y="80752"/>
                  </a:lnTo>
                  <a:lnTo>
                    <a:pt x="171743" y="75815"/>
                  </a:lnTo>
                  <a:lnTo>
                    <a:pt x="171743" y="64636"/>
                  </a:lnTo>
                  <a:lnTo>
                    <a:pt x="170646" y="59698"/>
                  </a:lnTo>
                  <a:lnTo>
                    <a:pt x="166965" y="52566"/>
                  </a:lnTo>
                  <a:close/>
                </a:path>
                <a:path w="339725" h="99060">
                  <a:moveTo>
                    <a:pt x="196674" y="43205"/>
                  </a:moveTo>
                  <a:lnTo>
                    <a:pt x="184330" y="43205"/>
                  </a:lnTo>
                  <a:lnTo>
                    <a:pt x="184330" y="82261"/>
                  </a:lnTo>
                  <a:lnTo>
                    <a:pt x="200069" y="98549"/>
                  </a:lnTo>
                  <a:lnTo>
                    <a:pt x="208230" y="98549"/>
                  </a:lnTo>
                  <a:lnTo>
                    <a:pt x="220951" y="89085"/>
                  </a:lnTo>
                  <a:lnTo>
                    <a:pt x="232781" y="89085"/>
                  </a:lnTo>
                  <a:lnTo>
                    <a:pt x="232781" y="88159"/>
                  </a:lnTo>
                  <a:lnTo>
                    <a:pt x="204526" y="88159"/>
                  </a:lnTo>
                  <a:lnTo>
                    <a:pt x="201715" y="87165"/>
                  </a:lnTo>
                  <a:lnTo>
                    <a:pt x="199657" y="85176"/>
                  </a:lnTo>
                  <a:lnTo>
                    <a:pt x="197668" y="83187"/>
                  </a:lnTo>
                  <a:lnTo>
                    <a:pt x="196696" y="80204"/>
                  </a:lnTo>
                  <a:lnTo>
                    <a:pt x="196674" y="43205"/>
                  </a:lnTo>
                  <a:close/>
                </a:path>
                <a:path w="339725" h="99060">
                  <a:moveTo>
                    <a:pt x="232781" y="89085"/>
                  </a:moveTo>
                  <a:lnTo>
                    <a:pt x="220951" y="89085"/>
                  </a:lnTo>
                  <a:lnTo>
                    <a:pt x="221877" y="97315"/>
                  </a:lnTo>
                  <a:lnTo>
                    <a:pt x="232781" y="97315"/>
                  </a:lnTo>
                  <a:lnTo>
                    <a:pt x="232781" y="89085"/>
                  </a:lnTo>
                  <a:close/>
                </a:path>
                <a:path w="339725" h="99060">
                  <a:moveTo>
                    <a:pt x="232781" y="43205"/>
                  </a:moveTo>
                  <a:lnTo>
                    <a:pt x="220437" y="43205"/>
                  </a:lnTo>
                  <a:lnTo>
                    <a:pt x="220437" y="77735"/>
                  </a:lnTo>
                  <a:lnTo>
                    <a:pt x="219854" y="80204"/>
                  </a:lnTo>
                  <a:lnTo>
                    <a:pt x="218650" y="82261"/>
                  </a:lnTo>
                  <a:lnTo>
                    <a:pt x="217591" y="84181"/>
                  </a:lnTo>
                  <a:lnTo>
                    <a:pt x="216116" y="85690"/>
                  </a:lnTo>
                  <a:lnTo>
                    <a:pt x="214265" y="86719"/>
                  </a:lnTo>
                  <a:lnTo>
                    <a:pt x="212413" y="87679"/>
                  </a:lnTo>
                  <a:lnTo>
                    <a:pt x="210356" y="88159"/>
                  </a:lnTo>
                  <a:lnTo>
                    <a:pt x="232781" y="88159"/>
                  </a:lnTo>
                  <a:lnTo>
                    <a:pt x="232781" y="43205"/>
                  </a:lnTo>
                  <a:close/>
                </a:path>
                <a:path w="339725" h="99060">
                  <a:moveTo>
                    <a:pt x="265528" y="53492"/>
                  </a:moveTo>
                  <a:lnTo>
                    <a:pt x="253183" y="53492"/>
                  </a:lnTo>
                  <a:lnTo>
                    <a:pt x="253204" y="84353"/>
                  </a:lnTo>
                  <a:lnTo>
                    <a:pt x="266865" y="97315"/>
                  </a:lnTo>
                  <a:lnTo>
                    <a:pt x="280033" y="97315"/>
                  </a:lnTo>
                  <a:lnTo>
                    <a:pt x="280033" y="86822"/>
                  </a:lnTo>
                  <a:lnTo>
                    <a:pt x="270191" y="86822"/>
                  </a:lnTo>
                  <a:lnTo>
                    <a:pt x="268271" y="86342"/>
                  </a:lnTo>
                  <a:lnTo>
                    <a:pt x="267174" y="85382"/>
                  </a:lnTo>
                  <a:lnTo>
                    <a:pt x="266076" y="84353"/>
                  </a:lnTo>
                  <a:lnTo>
                    <a:pt x="265528" y="82536"/>
                  </a:lnTo>
                  <a:lnTo>
                    <a:pt x="265528" y="53492"/>
                  </a:lnTo>
                  <a:close/>
                </a:path>
                <a:path w="339725" h="99060">
                  <a:moveTo>
                    <a:pt x="279827" y="43205"/>
                  </a:moveTo>
                  <a:lnTo>
                    <a:pt x="243822" y="43205"/>
                  </a:lnTo>
                  <a:lnTo>
                    <a:pt x="243822" y="53492"/>
                  </a:lnTo>
                  <a:lnTo>
                    <a:pt x="279827" y="53492"/>
                  </a:lnTo>
                  <a:lnTo>
                    <a:pt x="279827" y="43205"/>
                  </a:lnTo>
                  <a:close/>
                </a:path>
                <a:path w="339725" h="99060">
                  <a:moveTo>
                    <a:pt x="265528" y="28597"/>
                  </a:moveTo>
                  <a:lnTo>
                    <a:pt x="254624" y="28597"/>
                  </a:lnTo>
                  <a:lnTo>
                    <a:pt x="253183" y="43205"/>
                  </a:lnTo>
                  <a:lnTo>
                    <a:pt x="265528" y="43205"/>
                  </a:lnTo>
                  <a:lnTo>
                    <a:pt x="265528" y="28597"/>
                  </a:lnTo>
                  <a:close/>
                </a:path>
                <a:path w="339725" h="99060">
                  <a:moveTo>
                    <a:pt x="320164" y="41970"/>
                  </a:moveTo>
                  <a:lnTo>
                    <a:pt x="309739" y="41970"/>
                  </a:lnTo>
                  <a:lnTo>
                    <a:pt x="305213" y="43171"/>
                  </a:lnTo>
                  <a:lnTo>
                    <a:pt x="289165" y="64945"/>
                  </a:lnTo>
                  <a:lnTo>
                    <a:pt x="289165" y="76123"/>
                  </a:lnTo>
                  <a:lnTo>
                    <a:pt x="309705" y="98549"/>
                  </a:lnTo>
                  <a:lnTo>
                    <a:pt x="318826" y="98549"/>
                  </a:lnTo>
                  <a:lnTo>
                    <a:pt x="322427" y="97829"/>
                  </a:lnTo>
                  <a:lnTo>
                    <a:pt x="328805" y="94948"/>
                  </a:lnTo>
                  <a:lnTo>
                    <a:pt x="331479" y="92994"/>
                  </a:lnTo>
                  <a:lnTo>
                    <a:pt x="333605" y="90525"/>
                  </a:lnTo>
                  <a:lnTo>
                    <a:pt x="335526" y="88365"/>
                  </a:lnTo>
                  <a:lnTo>
                    <a:pt x="312003" y="88365"/>
                  </a:lnTo>
                  <a:lnTo>
                    <a:pt x="309671" y="87713"/>
                  </a:lnTo>
                  <a:lnTo>
                    <a:pt x="301304" y="75300"/>
                  </a:lnTo>
                  <a:lnTo>
                    <a:pt x="301304" y="73243"/>
                  </a:lnTo>
                  <a:lnTo>
                    <a:pt x="298012" y="73243"/>
                  </a:lnTo>
                  <a:lnTo>
                    <a:pt x="298012" y="65322"/>
                  </a:lnTo>
                  <a:lnTo>
                    <a:pt x="301304" y="65322"/>
                  </a:lnTo>
                  <a:lnTo>
                    <a:pt x="301323" y="64945"/>
                  </a:lnTo>
                  <a:lnTo>
                    <a:pt x="312311" y="52052"/>
                  </a:lnTo>
                  <a:lnTo>
                    <a:pt x="335276" y="52052"/>
                  </a:lnTo>
                  <a:lnTo>
                    <a:pt x="334771" y="50989"/>
                  </a:lnTo>
                  <a:lnTo>
                    <a:pt x="331959" y="47800"/>
                  </a:lnTo>
                  <a:lnTo>
                    <a:pt x="328256" y="45468"/>
                  </a:lnTo>
                  <a:lnTo>
                    <a:pt x="324621" y="43136"/>
                  </a:lnTo>
                  <a:lnTo>
                    <a:pt x="320164" y="41970"/>
                  </a:lnTo>
                  <a:close/>
                </a:path>
                <a:path w="339725" h="99060">
                  <a:moveTo>
                    <a:pt x="338234" y="82193"/>
                  </a:moveTo>
                  <a:lnTo>
                    <a:pt x="325684" y="82193"/>
                  </a:lnTo>
                  <a:lnTo>
                    <a:pt x="324861" y="84113"/>
                  </a:lnTo>
                  <a:lnTo>
                    <a:pt x="323593" y="85622"/>
                  </a:lnTo>
                  <a:lnTo>
                    <a:pt x="320164" y="87816"/>
                  </a:lnTo>
                  <a:lnTo>
                    <a:pt x="317763" y="88365"/>
                  </a:lnTo>
                  <a:lnTo>
                    <a:pt x="335526" y="88365"/>
                  </a:lnTo>
                  <a:lnTo>
                    <a:pt x="335800" y="88056"/>
                  </a:lnTo>
                  <a:lnTo>
                    <a:pt x="337343" y="85279"/>
                  </a:lnTo>
                  <a:lnTo>
                    <a:pt x="338234" y="82193"/>
                  </a:lnTo>
                  <a:close/>
                </a:path>
                <a:path w="339725" h="99060">
                  <a:moveTo>
                    <a:pt x="301304" y="65322"/>
                  </a:moveTo>
                  <a:lnTo>
                    <a:pt x="298012" y="65322"/>
                  </a:lnTo>
                  <a:lnTo>
                    <a:pt x="298012" y="73243"/>
                  </a:lnTo>
                  <a:lnTo>
                    <a:pt x="301304" y="73243"/>
                  </a:lnTo>
                  <a:lnTo>
                    <a:pt x="301304" y="65322"/>
                  </a:lnTo>
                  <a:close/>
                </a:path>
                <a:path w="339725" h="99060">
                  <a:moveTo>
                    <a:pt x="335276" y="52052"/>
                  </a:moveTo>
                  <a:lnTo>
                    <a:pt x="318346" y="52052"/>
                  </a:lnTo>
                  <a:lnTo>
                    <a:pt x="321295" y="53218"/>
                  </a:lnTo>
                  <a:lnTo>
                    <a:pt x="323627" y="55549"/>
                  </a:lnTo>
                  <a:lnTo>
                    <a:pt x="326027" y="57812"/>
                  </a:lnTo>
                  <a:lnTo>
                    <a:pt x="327262" y="61070"/>
                  </a:lnTo>
                  <a:lnTo>
                    <a:pt x="327330" y="65322"/>
                  </a:lnTo>
                  <a:lnTo>
                    <a:pt x="301304" y="65322"/>
                  </a:lnTo>
                  <a:lnTo>
                    <a:pt x="301304" y="73243"/>
                  </a:lnTo>
                  <a:lnTo>
                    <a:pt x="339469" y="73243"/>
                  </a:lnTo>
                  <a:lnTo>
                    <a:pt x="339606" y="72283"/>
                  </a:lnTo>
                  <a:lnTo>
                    <a:pt x="339675" y="63505"/>
                  </a:lnTo>
                  <a:lnTo>
                    <a:pt x="338680" y="59013"/>
                  </a:lnTo>
                  <a:lnTo>
                    <a:pt x="336691" y="55035"/>
                  </a:lnTo>
                  <a:lnTo>
                    <a:pt x="335276" y="52052"/>
                  </a:lnTo>
                  <a:close/>
                </a:path>
              </a:pathLst>
            </a:custGeom>
            <a:solidFill>
              <a:srgbClr val="7031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3" name="object 1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986284" y="2374900"/>
            <a:ext cx="815339" cy="138874"/>
          </a:xfrm>
          <a:prstGeom prst="rect">
            <a:avLst/>
          </a:prstGeom>
        </p:spPr>
      </p:pic>
      <p:grpSp>
        <p:nvGrpSpPr>
          <p:cNvPr id="14" name="object 14"/>
          <p:cNvGrpSpPr/>
          <p:nvPr/>
        </p:nvGrpSpPr>
        <p:grpSpPr>
          <a:xfrm>
            <a:off x="2903215" y="2374900"/>
            <a:ext cx="662940" cy="139065"/>
            <a:chOff x="2903215" y="2374900"/>
            <a:chExt cx="662940" cy="139065"/>
          </a:xfrm>
        </p:grpSpPr>
        <p:sp>
          <p:nvSpPr>
            <p:cNvPr id="15" name="object 15"/>
            <p:cNvSpPr/>
            <p:nvPr/>
          </p:nvSpPr>
          <p:spPr>
            <a:xfrm>
              <a:off x="2903215" y="2374900"/>
              <a:ext cx="662940" cy="139065"/>
            </a:xfrm>
            <a:custGeom>
              <a:avLst/>
              <a:gdLst/>
              <a:ahLst/>
              <a:cxnLst/>
              <a:rect l="l" t="t" r="r" b="b"/>
              <a:pathLst>
                <a:path w="662939" h="139064">
                  <a:moveTo>
                    <a:pt x="617219" y="0"/>
                  </a:moveTo>
                  <a:lnTo>
                    <a:pt x="45720" y="0"/>
                  </a:lnTo>
                  <a:lnTo>
                    <a:pt x="27923" y="3592"/>
                  </a:lnTo>
                  <a:lnTo>
                    <a:pt x="13391" y="13391"/>
                  </a:lnTo>
                  <a:lnTo>
                    <a:pt x="3592" y="27923"/>
                  </a:lnTo>
                  <a:lnTo>
                    <a:pt x="0" y="45719"/>
                  </a:lnTo>
                  <a:lnTo>
                    <a:pt x="0" y="93154"/>
                  </a:lnTo>
                  <a:lnTo>
                    <a:pt x="3592" y="110950"/>
                  </a:lnTo>
                  <a:lnTo>
                    <a:pt x="13391" y="125483"/>
                  </a:lnTo>
                  <a:lnTo>
                    <a:pt x="27923" y="135281"/>
                  </a:lnTo>
                  <a:lnTo>
                    <a:pt x="45720" y="138874"/>
                  </a:lnTo>
                  <a:lnTo>
                    <a:pt x="617219" y="138874"/>
                  </a:lnTo>
                  <a:lnTo>
                    <a:pt x="635016" y="135281"/>
                  </a:lnTo>
                  <a:lnTo>
                    <a:pt x="649548" y="125483"/>
                  </a:lnTo>
                  <a:lnTo>
                    <a:pt x="659347" y="110950"/>
                  </a:lnTo>
                  <a:lnTo>
                    <a:pt x="662939" y="93154"/>
                  </a:lnTo>
                  <a:lnTo>
                    <a:pt x="662939" y="45719"/>
                  </a:lnTo>
                  <a:lnTo>
                    <a:pt x="659347" y="27923"/>
                  </a:lnTo>
                  <a:lnTo>
                    <a:pt x="649548" y="13391"/>
                  </a:lnTo>
                  <a:lnTo>
                    <a:pt x="635016" y="3592"/>
                  </a:lnTo>
                  <a:lnTo>
                    <a:pt x="617219" y="0"/>
                  </a:lnTo>
                  <a:close/>
                </a:path>
              </a:pathLst>
            </a:custGeom>
            <a:solidFill>
              <a:srgbClr val="F4EB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013795" y="2403021"/>
              <a:ext cx="433705" cy="80645"/>
            </a:xfrm>
            <a:custGeom>
              <a:avLst/>
              <a:gdLst/>
              <a:ahLst/>
              <a:cxnLst/>
              <a:rect l="l" t="t" r="r" b="b"/>
              <a:pathLst>
                <a:path w="433704" h="80644">
                  <a:moveTo>
                    <a:pt x="14710" y="7406"/>
                  </a:moveTo>
                  <a:lnTo>
                    <a:pt x="0" y="7406"/>
                  </a:lnTo>
                  <a:lnTo>
                    <a:pt x="0" y="79415"/>
                  </a:lnTo>
                  <a:lnTo>
                    <a:pt x="12344" y="79415"/>
                  </a:lnTo>
                  <a:lnTo>
                    <a:pt x="12344" y="29112"/>
                  </a:lnTo>
                  <a:lnTo>
                    <a:pt x="24919" y="29112"/>
                  </a:lnTo>
                  <a:lnTo>
                    <a:pt x="14710" y="7406"/>
                  </a:lnTo>
                  <a:close/>
                </a:path>
                <a:path w="433704" h="80644">
                  <a:moveTo>
                    <a:pt x="73140" y="28906"/>
                  </a:moveTo>
                  <a:lnTo>
                    <a:pt x="60796" y="28906"/>
                  </a:lnTo>
                  <a:lnTo>
                    <a:pt x="60796" y="79415"/>
                  </a:lnTo>
                  <a:lnTo>
                    <a:pt x="73140" y="79415"/>
                  </a:lnTo>
                  <a:lnTo>
                    <a:pt x="73140" y="28906"/>
                  </a:lnTo>
                  <a:close/>
                </a:path>
                <a:path w="433704" h="80644">
                  <a:moveTo>
                    <a:pt x="24919" y="29112"/>
                  </a:moveTo>
                  <a:lnTo>
                    <a:pt x="12344" y="29112"/>
                  </a:lnTo>
                  <a:lnTo>
                    <a:pt x="31683" y="69951"/>
                  </a:lnTo>
                  <a:lnTo>
                    <a:pt x="41456" y="69951"/>
                  </a:lnTo>
                  <a:lnTo>
                    <a:pt x="48872" y="54212"/>
                  </a:lnTo>
                  <a:lnTo>
                    <a:pt x="36724" y="54212"/>
                  </a:lnTo>
                  <a:lnTo>
                    <a:pt x="24919" y="29112"/>
                  </a:lnTo>
                  <a:close/>
                </a:path>
                <a:path w="433704" h="80644">
                  <a:moveTo>
                    <a:pt x="73140" y="7406"/>
                  </a:moveTo>
                  <a:lnTo>
                    <a:pt x="58430" y="7406"/>
                  </a:lnTo>
                  <a:lnTo>
                    <a:pt x="36724" y="54212"/>
                  </a:lnTo>
                  <a:lnTo>
                    <a:pt x="48872" y="54212"/>
                  </a:lnTo>
                  <a:lnTo>
                    <a:pt x="60796" y="28906"/>
                  </a:lnTo>
                  <a:lnTo>
                    <a:pt x="73140" y="28906"/>
                  </a:lnTo>
                  <a:lnTo>
                    <a:pt x="73140" y="7406"/>
                  </a:lnTo>
                  <a:close/>
                </a:path>
                <a:path w="433704" h="80644">
                  <a:moveTo>
                    <a:pt x="117236" y="24071"/>
                  </a:moveTo>
                  <a:lnTo>
                    <a:pt x="106812" y="24071"/>
                  </a:lnTo>
                  <a:lnTo>
                    <a:pt x="102286" y="25271"/>
                  </a:lnTo>
                  <a:lnTo>
                    <a:pt x="86238" y="47045"/>
                  </a:lnTo>
                  <a:lnTo>
                    <a:pt x="86238" y="58224"/>
                  </a:lnTo>
                  <a:lnTo>
                    <a:pt x="106778" y="80650"/>
                  </a:lnTo>
                  <a:lnTo>
                    <a:pt x="115899" y="80650"/>
                  </a:lnTo>
                  <a:lnTo>
                    <a:pt x="119500" y="79929"/>
                  </a:lnTo>
                  <a:lnTo>
                    <a:pt x="125878" y="77049"/>
                  </a:lnTo>
                  <a:lnTo>
                    <a:pt x="128552" y="75095"/>
                  </a:lnTo>
                  <a:lnTo>
                    <a:pt x="130678" y="72626"/>
                  </a:lnTo>
                  <a:lnTo>
                    <a:pt x="132598" y="70465"/>
                  </a:lnTo>
                  <a:lnTo>
                    <a:pt x="109075" y="70465"/>
                  </a:lnTo>
                  <a:lnTo>
                    <a:pt x="106744" y="69814"/>
                  </a:lnTo>
                  <a:lnTo>
                    <a:pt x="98377" y="57401"/>
                  </a:lnTo>
                  <a:lnTo>
                    <a:pt x="98377" y="55344"/>
                  </a:lnTo>
                  <a:lnTo>
                    <a:pt x="95085" y="55344"/>
                  </a:lnTo>
                  <a:lnTo>
                    <a:pt x="95085" y="47423"/>
                  </a:lnTo>
                  <a:lnTo>
                    <a:pt x="98377" y="47423"/>
                  </a:lnTo>
                  <a:lnTo>
                    <a:pt x="98396" y="47045"/>
                  </a:lnTo>
                  <a:lnTo>
                    <a:pt x="109384" y="34152"/>
                  </a:lnTo>
                  <a:lnTo>
                    <a:pt x="132348" y="34152"/>
                  </a:lnTo>
                  <a:lnTo>
                    <a:pt x="131844" y="33089"/>
                  </a:lnTo>
                  <a:lnTo>
                    <a:pt x="129032" y="29900"/>
                  </a:lnTo>
                  <a:lnTo>
                    <a:pt x="125329" y="27569"/>
                  </a:lnTo>
                  <a:lnTo>
                    <a:pt x="121694" y="25237"/>
                  </a:lnTo>
                  <a:lnTo>
                    <a:pt x="117236" y="24071"/>
                  </a:lnTo>
                  <a:close/>
                </a:path>
                <a:path w="433704" h="80644">
                  <a:moveTo>
                    <a:pt x="135307" y="64293"/>
                  </a:moveTo>
                  <a:lnTo>
                    <a:pt x="122757" y="64293"/>
                  </a:lnTo>
                  <a:lnTo>
                    <a:pt x="121934" y="66213"/>
                  </a:lnTo>
                  <a:lnTo>
                    <a:pt x="120665" y="67722"/>
                  </a:lnTo>
                  <a:lnTo>
                    <a:pt x="117236" y="69917"/>
                  </a:lnTo>
                  <a:lnTo>
                    <a:pt x="114836" y="70465"/>
                  </a:lnTo>
                  <a:lnTo>
                    <a:pt x="132598" y="70465"/>
                  </a:lnTo>
                  <a:lnTo>
                    <a:pt x="132873" y="70157"/>
                  </a:lnTo>
                  <a:lnTo>
                    <a:pt x="134416" y="67379"/>
                  </a:lnTo>
                  <a:lnTo>
                    <a:pt x="135307" y="64293"/>
                  </a:lnTo>
                  <a:close/>
                </a:path>
                <a:path w="433704" h="80644">
                  <a:moveTo>
                    <a:pt x="98377" y="47423"/>
                  </a:moveTo>
                  <a:lnTo>
                    <a:pt x="95085" y="47423"/>
                  </a:lnTo>
                  <a:lnTo>
                    <a:pt x="95085" y="55344"/>
                  </a:lnTo>
                  <a:lnTo>
                    <a:pt x="98377" y="55344"/>
                  </a:lnTo>
                  <a:lnTo>
                    <a:pt x="98377" y="47423"/>
                  </a:lnTo>
                  <a:close/>
                </a:path>
                <a:path w="433704" h="80644">
                  <a:moveTo>
                    <a:pt x="132348" y="34152"/>
                  </a:moveTo>
                  <a:lnTo>
                    <a:pt x="115419" y="34152"/>
                  </a:lnTo>
                  <a:lnTo>
                    <a:pt x="118368" y="35318"/>
                  </a:lnTo>
                  <a:lnTo>
                    <a:pt x="120700" y="37650"/>
                  </a:lnTo>
                  <a:lnTo>
                    <a:pt x="123100" y="39913"/>
                  </a:lnTo>
                  <a:lnTo>
                    <a:pt x="124334" y="43171"/>
                  </a:lnTo>
                  <a:lnTo>
                    <a:pt x="124403" y="47423"/>
                  </a:lnTo>
                  <a:lnTo>
                    <a:pt x="98377" y="47423"/>
                  </a:lnTo>
                  <a:lnTo>
                    <a:pt x="98377" y="55344"/>
                  </a:lnTo>
                  <a:lnTo>
                    <a:pt x="136542" y="55344"/>
                  </a:lnTo>
                  <a:lnTo>
                    <a:pt x="136679" y="54383"/>
                  </a:lnTo>
                  <a:lnTo>
                    <a:pt x="136747" y="45605"/>
                  </a:lnTo>
                  <a:lnTo>
                    <a:pt x="135753" y="41113"/>
                  </a:lnTo>
                  <a:lnTo>
                    <a:pt x="133764" y="37136"/>
                  </a:lnTo>
                  <a:lnTo>
                    <a:pt x="132348" y="34152"/>
                  </a:lnTo>
                  <a:close/>
                </a:path>
                <a:path w="433704" h="80644">
                  <a:moveTo>
                    <a:pt x="118025" y="0"/>
                  </a:moveTo>
                  <a:lnTo>
                    <a:pt x="98686" y="13990"/>
                  </a:lnTo>
                  <a:lnTo>
                    <a:pt x="103315" y="20882"/>
                  </a:lnTo>
                  <a:lnTo>
                    <a:pt x="123889" y="8435"/>
                  </a:lnTo>
                  <a:lnTo>
                    <a:pt x="118025" y="0"/>
                  </a:lnTo>
                  <a:close/>
                </a:path>
                <a:path w="433704" h="80644">
                  <a:moveTo>
                    <a:pt x="166073" y="35593"/>
                  </a:moveTo>
                  <a:lnTo>
                    <a:pt x="153729" y="35593"/>
                  </a:lnTo>
                  <a:lnTo>
                    <a:pt x="153750" y="66454"/>
                  </a:lnTo>
                  <a:lnTo>
                    <a:pt x="154415" y="69780"/>
                  </a:lnTo>
                  <a:lnTo>
                    <a:pt x="167411" y="79415"/>
                  </a:lnTo>
                  <a:lnTo>
                    <a:pt x="180578" y="79415"/>
                  </a:lnTo>
                  <a:lnTo>
                    <a:pt x="180578" y="68922"/>
                  </a:lnTo>
                  <a:lnTo>
                    <a:pt x="170737" y="68922"/>
                  </a:lnTo>
                  <a:lnTo>
                    <a:pt x="168817" y="68442"/>
                  </a:lnTo>
                  <a:lnTo>
                    <a:pt x="167719" y="67482"/>
                  </a:lnTo>
                  <a:lnTo>
                    <a:pt x="166622" y="66454"/>
                  </a:lnTo>
                  <a:lnTo>
                    <a:pt x="166073" y="64636"/>
                  </a:lnTo>
                  <a:lnTo>
                    <a:pt x="166073" y="35593"/>
                  </a:lnTo>
                  <a:close/>
                </a:path>
                <a:path w="433704" h="80644">
                  <a:moveTo>
                    <a:pt x="180372" y="25306"/>
                  </a:moveTo>
                  <a:lnTo>
                    <a:pt x="144368" y="25306"/>
                  </a:lnTo>
                  <a:lnTo>
                    <a:pt x="144368" y="35593"/>
                  </a:lnTo>
                  <a:lnTo>
                    <a:pt x="180372" y="35593"/>
                  </a:lnTo>
                  <a:lnTo>
                    <a:pt x="180372" y="25306"/>
                  </a:lnTo>
                  <a:close/>
                </a:path>
                <a:path w="433704" h="80644">
                  <a:moveTo>
                    <a:pt x="166073" y="10698"/>
                  </a:moveTo>
                  <a:lnTo>
                    <a:pt x="155169" y="10698"/>
                  </a:lnTo>
                  <a:lnTo>
                    <a:pt x="153729" y="25306"/>
                  </a:lnTo>
                  <a:lnTo>
                    <a:pt x="166073" y="25306"/>
                  </a:lnTo>
                  <a:lnTo>
                    <a:pt x="166073" y="10698"/>
                  </a:lnTo>
                  <a:close/>
                </a:path>
                <a:path w="433704" h="80644">
                  <a:moveTo>
                    <a:pt x="205213" y="5349"/>
                  </a:moveTo>
                  <a:lnTo>
                    <a:pt x="192869" y="5349"/>
                  </a:lnTo>
                  <a:lnTo>
                    <a:pt x="192869" y="79415"/>
                  </a:lnTo>
                  <a:lnTo>
                    <a:pt x="205213" y="79415"/>
                  </a:lnTo>
                  <a:lnTo>
                    <a:pt x="205213" y="45708"/>
                  </a:lnTo>
                  <a:lnTo>
                    <a:pt x="205796" y="43171"/>
                  </a:lnTo>
                  <a:lnTo>
                    <a:pt x="208128" y="38919"/>
                  </a:lnTo>
                  <a:lnTo>
                    <a:pt x="209671" y="37307"/>
                  </a:lnTo>
                  <a:lnTo>
                    <a:pt x="213580" y="35044"/>
                  </a:lnTo>
                  <a:lnTo>
                    <a:pt x="215740" y="34461"/>
                  </a:lnTo>
                  <a:lnTo>
                    <a:pt x="239812" y="34461"/>
                  </a:lnTo>
                  <a:lnTo>
                    <a:pt x="239302" y="33329"/>
                  </a:lnTo>
                  <a:lnTo>
                    <a:pt x="205213" y="33329"/>
                  </a:lnTo>
                  <a:lnTo>
                    <a:pt x="205213" y="5349"/>
                  </a:lnTo>
                  <a:close/>
                </a:path>
                <a:path w="433704" h="80644">
                  <a:moveTo>
                    <a:pt x="239812" y="34461"/>
                  </a:moveTo>
                  <a:lnTo>
                    <a:pt x="221707" y="34461"/>
                  </a:lnTo>
                  <a:lnTo>
                    <a:pt x="224518" y="35558"/>
                  </a:lnTo>
                  <a:lnTo>
                    <a:pt x="226507" y="37753"/>
                  </a:lnTo>
                  <a:lnTo>
                    <a:pt x="228565" y="39947"/>
                  </a:lnTo>
                  <a:lnTo>
                    <a:pt x="229593" y="43102"/>
                  </a:lnTo>
                  <a:lnTo>
                    <a:pt x="229593" y="79415"/>
                  </a:lnTo>
                  <a:lnTo>
                    <a:pt x="241835" y="79415"/>
                  </a:lnTo>
                  <a:lnTo>
                    <a:pt x="241835" y="41216"/>
                  </a:lnTo>
                  <a:lnTo>
                    <a:pt x="241080" y="37170"/>
                  </a:lnTo>
                  <a:lnTo>
                    <a:pt x="239812" y="34461"/>
                  </a:lnTo>
                  <a:close/>
                </a:path>
                <a:path w="433704" h="80644">
                  <a:moveTo>
                    <a:pt x="226370" y="24071"/>
                  </a:moveTo>
                  <a:lnTo>
                    <a:pt x="218346" y="24071"/>
                  </a:lnTo>
                  <a:lnTo>
                    <a:pt x="215054" y="24928"/>
                  </a:lnTo>
                  <a:lnTo>
                    <a:pt x="209225" y="28289"/>
                  </a:lnTo>
                  <a:lnTo>
                    <a:pt x="206928" y="30518"/>
                  </a:lnTo>
                  <a:lnTo>
                    <a:pt x="205213" y="33329"/>
                  </a:lnTo>
                  <a:lnTo>
                    <a:pt x="239302" y="33329"/>
                  </a:lnTo>
                  <a:lnTo>
                    <a:pt x="238131" y="30655"/>
                  </a:lnTo>
                  <a:lnTo>
                    <a:pt x="235937" y="28186"/>
                  </a:lnTo>
                  <a:lnTo>
                    <a:pt x="230039" y="24894"/>
                  </a:lnTo>
                  <a:lnTo>
                    <a:pt x="226370" y="24071"/>
                  </a:lnTo>
                  <a:close/>
                </a:path>
                <a:path w="433704" h="80644">
                  <a:moveTo>
                    <a:pt x="285576" y="24071"/>
                  </a:moveTo>
                  <a:lnTo>
                    <a:pt x="275358" y="24071"/>
                  </a:lnTo>
                  <a:lnTo>
                    <a:pt x="270832" y="25271"/>
                  </a:lnTo>
                  <a:lnTo>
                    <a:pt x="262945" y="30003"/>
                  </a:lnTo>
                  <a:lnTo>
                    <a:pt x="259893" y="33295"/>
                  </a:lnTo>
                  <a:lnTo>
                    <a:pt x="255504" y="41799"/>
                  </a:lnTo>
                  <a:lnTo>
                    <a:pt x="254407" y="46737"/>
                  </a:lnTo>
                  <a:lnTo>
                    <a:pt x="254407" y="57915"/>
                  </a:lnTo>
                  <a:lnTo>
                    <a:pt x="275255" y="80650"/>
                  </a:lnTo>
                  <a:lnTo>
                    <a:pt x="285473" y="80650"/>
                  </a:lnTo>
                  <a:lnTo>
                    <a:pt x="301578" y="70054"/>
                  </a:lnTo>
                  <a:lnTo>
                    <a:pt x="277724" y="70054"/>
                  </a:lnTo>
                  <a:lnTo>
                    <a:pt x="275426" y="69402"/>
                  </a:lnTo>
                  <a:lnTo>
                    <a:pt x="266957" y="56201"/>
                  </a:lnTo>
                  <a:lnTo>
                    <a:pt x="266957" y="48451"/>
                  </a:lnTo>
                  <a:lnTo>
                    <a:pt x="267540" y="45194"/>
                  </a:lnTo>
                  <a:lnTo>
                    <a:pt x="268706" y="42588"/>
                  </a:lnTo>
                  <a:lnTo>
                    <a:pt x="269871" y="39913"/>
                  </a:lnTo>
                  <a:lnTo>
                    <a:pt x="271449" y="37924"/>
                  </a:lnTo>
                  <a:lnTo>
                    <a:pt x="273438" y="36621"/>
                  </a:lnTo>
                  <a:lnTo>
                    <a:pt x="275495" y="35318"/>
                  </a:lnTo>
                  <a:lnTo>
                    <a:pt x="277827" y="34667"/>
                  </a:lnTo>
                  <a:lnTo>
                    <a:pt x="301680" y="34667"/>
                  </a:lnTo>
                  <a:lnTo>
                    <a:pt x="300972" y="33295"/>
                  </a:lnTo>
                  <a:lnTo>
                    <a:pt x="297921" y="30003"/>
                  </a:lnTo>
                  <a:lnTo>
                    <a:pt x="294012" y="27672"/>
                  </a:lnTo>
                  <a:lnTo>
                    <a:pt x="290103" y="25271"/>
                  </a:lnTo>
                  <a:lnTo>
                    <a:pt x="285576" y="24071"/>
                  </a:lnTo>
                  <a:close/>
                </a:path>
                <a:path w="433704" h="80644">
                  <a:moveTo>
                    <a:pt x="301680" y="34667"/>
                  </a:moveTo>
                  <a:lnTo>
                    <a:pt x="283107" y="34667"/>
                  </a:lnTo>
                  <a:lnTo>
                    <a:pt x="285439" y="35318"/>
                  </a:lnTo>
                  <a:lnTo>
                    <a:pt x="287428" y="36621"/>
                  </a:lnTo>
                  <a:lnTo>
                    <a:pt x="289485" y="37924"/>
                  </a:lnTo>
                  <a:lnTo>
                    <a:pt x="291063" y="39913"/>
                  </a:lnTo>
                  <a:lnTo>
                    <a:pt x="292160" y="42588"/>
                  </a:lnTo>
                  <a:lnTo>
                    <a:pt x="293257" y="45194"/>
                  </a:lnTo>
                  <a:lnTo>
                    <a:pt x="293806" y="48451"/>
                  </a:lnTo>
                  <a:lnTo>
                    <a:pt x="293806" y="56201"/>
                  </a:lnTo>
                  <a:lnTo>
                    <a:pt x="293223" y="59458"/>
                  </a:lnTo>
                  <a:lnTo>
                    <a:pt x="292057" y="62133"/>
                  </a:lnTo>
                  <a:lnTo>
                    <a:pt x="290960" y="64739"/>
                  </a:lnTo>
                  <a:lnTo>
                    <a:pt x="289382" y="66728"/>
                  </a:lnTo>
                  <a:lnTo>
                    <a:pt x="285336" y="69402"/>
                  </a:lnTo>
                  <a:lnTo>
                    <a:pt x="283005" y="70054"/>
                  </a:lnTo>
                  <a:lnTo>
                    <a:pt x="301578" y="70054"/>
                  </a:lnTo>
                  <a:lnTo>
                    <a:pt x="305327" y="62853"/>
                  </a:lnTo>
                  <a:lnTo>
                    <a:pt x="306459" y="57915"/>
                  </a:lnTo>
                  <a:lnTo>
                    <a:pt x="306459" y="46737"/>
                  </a:lnTo>
                  <a:lnTo>
                    <a:pt x="305362" y="41799"/>
                  </a:lnTo>
                  <a:lnTo>
                    <a:pt x="301680" y="34667"/>
                  </a:lnTo>
                  <a:close/>
                </a:path>
                <a:path w="433704" h="80644">
                  <a:moveTo>
                    <a:pt x="345586" y="24071"/>
                  </a:moveTo>
                  <a:lnTo>
                    <a:pt x="337013" y="24071"/>
                  </a:lnTo>
                  <a:lnTo>
                    <a:pt x="332693" y="25306"/>
                  </a:lnTo>
                  <a:lnTo>
                    <a:pt x="325217" y="30175"/>
                  </a:lnTo>
                  <a:lnTo>
                    <a:pt x="322337" y="33535"/>
                  </a:lnTo>
                  <a:lnTo>
                    <a:pt x="318222" y="42176"/>
                  </a:lnTo>
                  <a:lnTo>
                    <a:pt x="317193" y="47114"/>
                  </a:lnTo>
                  <a:lnTo>
                    <a:pt x="317193" y="58087"/>
                  </a:lnTo>
                  <a:lnTo>
                    <a:pt x="336293" y="80650"/>
                  </a:lnTo>
                  <a:lnTo>
                    <a:pt x="344043" y="80650"/>
                  </a:lnTo>
                  <a:lnTo>
                    <a:pt x="358444" y="71803"/>
                  </a:lnTo>
                  <a:lnTo>
                    <a:pt x="370686" y="71803"/>
                  </a:lnTo>
                  <a:lnTo>
                    <a:pt x="370686" y="69951"/>
                  </a:lnTo>
                  <a:lnTo>
                    <a:pt x="341334" y="69951"/>
                  </a:lnTo>
                  <a:lnTo>
                    <a:pt x="338830" y="69231"/>
                  </a:lnTo>
                  <a:lnTo>
                    <a:pt x="329744" y="48691"/>
                  </a:lnTo>
                  <a:lnTo>
                    <a:pt x="330361" y="45605"/>
                  </a:lnTo>
                  <a:lnTo>
                    <a:pt x="370686" y="34770"/>
                  </a:lnTo>
                  <a:lnTo>
                    <a:pt x="370686" y="32301"/>
                  </a:lnTo>
                  <a:lnTo>
                    <a:pt x="358341" y="32301"/>
                  </a:lnTo>
                  <a:lnTo>
                    <a:pt x="356696" y="29626"/>
                  </a:lnTo>
                  <a:lnTo>
                    <a:pt x="354467" y="27603"/>
                  </a:lnTo>
                  <a:lnTo>
                    <a:pt x="351655" y="26231"/>
                  </a:lnTo>
                  <a:lnTo>
                    <a:pt x="348843" y="24791"/>
                  </a:lnTo>
                  <a:lnTo>
                    <a:pt x="345586" y="24071"/>
                  </a:lnTo>
                  <a:close/>
                </a:path>
                <a:path w="433704" h="80644">
                  <a:moveTo>
                    <a:pt x="370686" y="71803"/>
                  </a:moveTo>
                  <a:lnTo>
                    <a:pt x="358444" y="71803"/>
                  </a:lnTo>
                  <a:lnTo>
                    <a:pt x="359679" y="79415"/>
                  </a:lnTo>
                  <a:lnTo>
                    <a:pt x="370686" y="79415"/>
                  </a:lnTo>
                  <a:lnTo>
                    <a:pt x="370686" y="71803"/>
                  </a:lnTo>
                  <a:close/>
                </a:path>
                <a:path w="433704" h="80644">
                  <a:moveTo>
                    <a:pt x="370686" y="34770"/>
                  </a:moveTo>
                  <a:lnTo>
                    <a:pt x="347026" y="34770"/>
                  </a:lnTo>
                  <a:lnTo>
                    <a:pt x="349563" y="35490"/>
                  </a:lnTo>
                  <a:lnTo>
                    <a:pt x="353952" y="38370"/>
                  </a:lnTo>
                  <a:lnTo>
                    <a:pt x="355633" y="40427"/>
                  </a:lnTo>
                  <a:lnTo>
                    <a:pt x="356798" y="43102"/>
                  </a:lnTo>
                  <a:lnTo>
                    <a:pt x="357964" y="45708"/>
                  </a:lnTo>
                  <a:lnTo>
                    <a:pt x="358528" y="48691"/>
                  </a:lnTo>
                  <a:lnTo>
                    <a:pt x="358547" y="55926"/>
                  </a:lnTo>
                  <a:lnTo>
                    <a:pt x="357964" y="59047"/>
                  </a:lnTo>
                  <a:lnTo>
                    <a:pt x="356798" y="61721"/>
                  </a:lnTo>
                  <a:lnTo>
                    <a:pt x="355633" y="64328"/>
                  </a:lnTo>
                  <a:lnTo>
                    <a:pt x="353952" y="66351"/>
                  </a:lnTo>
                  <a:lnTo>
                    <a:pt x="351758" y="67791"/>
                  </a:lnTo>
                  <a:lnTo>
                    <a:pt x="349632" y="69231"/>
                  </a:lnTo>
                  <a:lnTo>
                    <a:pt x="347094" y="69951"/>
                  </a:lnTo>
                  <a:lnTo>
                    <a:pt x="370686" y="69951"/>
                  </a:lnTo>
                  <a:lnTo>
                    <a:pt x="370686" y="34770"/>
                  </a:lnTo>
                  <a:close/>
                </a:path>
                <a:path w="433704" h="80644">
                  <a:moveTo>
                    <a:pt x="370686" y="5349"/>
                  </a:moveTo>
                  <a:lnTo>
                    <a:pt x="358341" y="5349"/>
                  </a:lnTo>
                  <a:lnTo>
                    <a:pt x="358341" y="32301"/>
                  </a:lnTo>
                  <a:lnTo>
                    <a:pt x="370686" y="32301"/>
                  </a:lnTo>
                  <a:lnTo>
                    <a:pt x="370686" y="5349"/>
                  </a:lnTo>
                  <a:close/>
                </a:path>
                <a:path w="433704" h="80644">
                  <a:moveTo>
                    <a:pt x="414193" y="24071"/>
                  </a:moveTo>
                  <a:lnTo>
                    <a:pt x="403769" y="24071"/>
                  </a:lnTo>
                  <a:lnTo>
                    <a:pt x="399243" y="25271"/>
                  </a:lnTo>
                  <a:lnTo>
                    <a:pt x="383195" y="47045"/>
                  </a:lnTo>
                  <a:lnTo>
                    <a:pt x="383195" y="58224"/>
                  </a:lnTo>
                  <a:lnTo>
                    <a:pt x="403735" y="80650"/>
                  </a:lnTo>
                  <a:lnTo>
                    <a:pt x="412856" y="80650"/>
                  </a:lnTo>
                  <a:lnTo>
                    <a:pt x="416456" y="79929"/>
                  </a:lnTo>
                  <a:lnTo>
                    <a:pt x="422834" y="77049"/>
                  </a:lnTo>
                  <a:lnTo>
                    <a:pt x="425509" y="75095"/>
                  </a:lnTo>
                  <a:lnTo>
                    <a:pt x="427635" y="72626"/>
                  </a:lnTo>
                  <a:lnTo>
                    <a:pt x="429555" y="70465"/>
                  </a:lnTo>
                  <a:lnTo>
                    <a:pt x="406032" y="70465"/>
                  </a:lnTo>
                  <a:lnTo>
                    <a:pt x="403700" y="69814"/>
                  </a:lnTo>
                  <a:lnTo>
                    <a:pt x="395334" y="57401"/>
                  </a:lnTo>
                  <a:lnTo>
                    <a:pt x="395334" y="55344"/>
                  </a:lnTo>
                  <a:lnTo>
                    <a:pt x="392042" y="55344"/>
                  </a:lnTo>
                  <a:lnTo>
                    <a:pt x="392042" y="47423"/>
                  </a:lnTo>
                  <a:lnTo>
                    <a:pt x="395334" y="47423"/>
                  </a:lnTo>
                  <a:lnTo>
                    <a:pt x="395353" y="47045"/>
                  </a:lnTo>
                  <a:lnTo>
                    <a:pt x="406341" y="34152"/>
                  </a:lnTo>
                  <a:lnTo>
                    <a:pt x="429305" y="34152"/>
                  </a:lnTo>
                  <a:lnTo>
                    <a:pt x="428801" y="33089"/>
                  </a:lnTo>
                  <a:lnTo>
                    <a:pt x="425989" y="29900"/>
                  </a:lnTo>
                  <a:lnTo>
                    <a:pt x="422286" y="27569"/>
                  </a:lnTo>
                  <a:lnTo>
                    <a:pt x="418651" y="25237"/>
                  </a:lnTo>
                  <a:lnTo>
                    <a:pt x="414193" y="24071"/>
                  </a:lnTo>
                  <a:close/>
                </a:path>
                <a:path w="433704" h="80644">
                  <a:moveTo>
                    <a:pt x="432264" y="64293"/>
                  </a:moveTo>
                  <a:lnTo>
                    <a:pt x="419714" y="64293"/>
                  </a:lnTo>
                  <a:lnTo>
                    <a:pt x="418891" y="66213"/>
                  </a:lnTo>
                  <a:lnTo>
                    <a:pt x="417622" y="67722"/>
                  </a:lnTo>
                  <a:lnTo>
                    <a:pt x="414193" y="69917"/>
                  </a:lnTo>
                  <a:lnTo>
                    <a:pt x="411793" y="70465"/>
                  </a:lnTo>
                  <a:lnTo>
                    <a:pt x="429555" y="70465"/>
                  </a:lnTo>
                  <a:lnTo>
                    <a:pt x="429829" y="70157"/>
                  </a:lnTo>
                  <a:lnTo>
                    <a:pt x="431373" y="67379"/>
                  </a:lnTo>
                  <a:lnTo>
                    <a:pt x="432264" y="64293"/>
                  </a:lnTo>
                  <a:close/>
                </a:path>
                <a:path w="433704" h="80644">
                  <a:moveTo>
                    <a:pt x="395334" y="47423"/>
                  </a:moveTo>
                  <a:lnTo>
                    <a:pt x="392042" y="47423"/>
                  </a:lnTo>
                  <a:lnTo>
                    <a:pt x="392042" y="55344"/>
                  </a:lnTo>
                  <a:lnTo>
                    <a:pt x="395334" y="55344"/>
                  </a:lnTo>
                  <a:lnTo>
                    <a:pt x="395334" y="47423"/>
                  </a:lnTo>
                  <a:close/>
                </a:path>
                <a:path w="433704" h="80644">
                  <a:moveTo>
                    <a:pt x="429305" y="34152"/>
                  </a:moveTo>
                  <a:lnTo>
                    <a:pt x="412376" y="34152"/>
                  </a:lnTo>
                  <a:lnTo>
                    <a:pt x="415325" y="35318"/>
                  </a:lnTo>
                  <a:lnTo>
                    <a:pt x="417656" y="37650"/>
                  </a:lnTo>
                  <a:lnTo>
                    <a:pt x="420057" y="39913"/>
                  </a:lnTo>
                  <a:lnTo>
                    <a:pt x="421291" y="43171"/>
                  </a:lnTo>
                  <a:lnTo>
                    <a:pt x="421360" y="47423"/>
                  </a:lnTo>
                  <a:lnTo>
                    <a:pt x="395334" y="47423"/>
                  </a:lnTo>
                  <a:lnTo>
                    <a:pt x="395334" y="55344"/>
                  </a:lnTo>
                  <a:lnTo>
                    <a:pt x="433499" y="55344"/>
                  </a:lnTo>
                  <a:lnTo>
                    <a:pt x="433636" y="54383"/>
                  </a:lnTo>
                  <a:lnTo>
                    <a:pt x="433704" y="45605"/>
                  </a:lnTo>
                  <a:lnTo>
                    <a:pt x="432710" y="41113"/>
                  </a:lnTo>
                  <a:lnTo>
                    <a:pt x="430721" y="37136"/>
                  </a:lnTo>
                  <a:lnTo>
                    <a:pt x="429305" y="34152"/>
                  </a:lnTo>
                  <a:close/>
                </a:path>
              </a:pathLst>
            </a:custGeom>
            <a:solidFill>
              <a:srgbClr val="7031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7" name="object 1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06400" y="2615374"/>
            <a:ext cx="802639" cy="138874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310630" y="2615374"/>
            <a:ext cx="586739" cy="138874"/>
          </a:xfrm>
          <a:prstGeom prst="rect">
            <a:avLst/>
          </a:prstGeom>
        </p:spPr>
      </p:pic>
      <p:grpSp>
        <p:nvGrpSpPr>
          <p:cNvPr id="19" name="object 19"/>
          <p:cNvGrpSpPr/>
          <p:nvPr/>
        </p:nvGrpSpPr>
        <p:grpSpPr>
          <a:xfrm>
            <a:off x="1998984" y="2615374"/>
            <a:ext cx="751840" cy="139065"/>
            <a:chOff x="1998984" y="2615374"/>
            <a:chExt cx="751840" cy="139065"/>
          </a:xfrm>
        </p:grpSpPr>
        <p:sp>
          <p:nvSpPr>
            <p:cNvPr id="20" name="object 20"/>
            <p:cNvSpPr/>
            <p:nvPr/>
          </p:nvSpPr>
          <p:spPr>
            <a:xfrm>
              <a:off x="1998984" y="2615374"/>
              <a:ext cx="751840" cy="139065"/>
            </a:xfrm>
            <a:custGeom>
              <a:avLst/>
              <a:gdLst/>
              <a:ahLst/>
              <a:cxnLst/>
              <a:rect l="l" t="t" r="r" b="b"/>
              <a:pathLst>
                <a:path w="751839" h="139064">
                  <a:moveTo>
                    <a:pt x="706119" y="0"/>
                  </a:moveTo>
                  <a:lnTo>
                    <a:pt x="45720" y="0"/>
                  </a:lnTo>
                  <a:lnTo>
                    <a:pt x="27923" y="3592"/>
                  </a:lnTo>
                  <a:lnTo>
                    <a:pt x="13391" y="13391"/>
                  </a:lnTo>
                  <a:lnTo>
                    <a:pt x="3592" y="27923"/>
                  </a:lnTo>
                  <a:lnTo>
                    <a:pt x="0" y="45719"/>
                  </a:lnTo>
                  <a:lnTo>
                    <a:pt x="0" y="93154"/>
                  </a:lnTo>
                  <a:lnTo>
                    <a:pt x="3592" y="110950"/>
                  </a:lnTo>
                  <a:lnTo>
                    <a:pt x="13391" y="125483"/>
                  </a:lnTo>
                  <a:lnTo>
                    <a:pt x="27923" y="135281"/>
                  </a:lnTo>
                  <a:lnTo>
                    <a:pt x="45720" y="138874"/>
                  </a:lnTo>
                  <a:lnTo>
                    <a:pt x="706119" y="138874"/>
                  </a:lnTo>
                  <a:lnTo>
                    <a:pt x="723916" y="135281"/>
                  </a:lnTo>
                  <a:lnTo>
                    <a:pt x="738448" y="125483"/>
                  </a:lnTo>
                  <a:lnTo>
                    <a:pt x="748247" y="110950"/>
                  </a:lnTo>
                  <a:lnTo>
                    <a:pt x="751839" y="93154"/>
                  </a:lnTo>
                  <a:lnTo>
                    <a:pt x="751839" y="45719"/>
                  </a:lnTo>
                  <a:lnTo>
                    <a:pt x="748247" y="27923"/>
                  </a:lnTo>
                  <a:lnTo>
                    <a:pt x="738448" y="13391"/>
                  </a:lnTo>
                  <a:lnTo>
                    <a:pt x="723916" y="3592"/>
                  </a:lnTo>
                  <a:lnTo>
                    <a:pt x="706119" y="0"/>
                  </a:lnTo>
                  <a:close/>
                </a:path>
              </a:pathLst>
            </a:custGeom>
            <a:solidFill>
              <a:srgbClr val="F4EB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2109565" y="2646788"/>
              <a:ext cx="520700" cy="77470"/>
            </a:xfrm>
            <a:custGeom>
              <a:avLst/>
              <a:gdLst/>
              <a:ahLst/>
              <a:cxnLst/>
              <a:rect l="l" t="t" r="r" b="b"/>
              <a:pathLst>
                <a:path w="520700" h="77469">
                  <a:moveTo>
                    <a:pt x="14710" y="4114"/>
                  </a:moveTo>
                  <a:lnTo>
                    <a:pt x="0" y="4114"/>
                  </a:lnTo>
                  <a:lnTo>
                    <a:pt x="0" y="76123"/>
                  </a:lnTo>
                  <a:lnTo>
                    <a:pt x="12344" y="76123"/>
                  </a:lnTo>
                  <a:lnTo>
                    <a:pt x="12344" y="25820"/>
                  </a:lnTo>
                  <a:lnTo>
                    <a:pt x="24919" y="25820"/>
                  </a:lnTo>
                  <a:lnTo>
                    <a:pt x="14710" y="4114"/>
                  </a:lnTo>
                  <a:close/>
                </a:path>
                <a:path w="520700" h="77469">
                  <a:moveTo>
                    <a:pt x="73140" y="25614"/>
                  </a:moveTo>
                  <a:lnTo>
                    <a:pt x="60796" y="25614"/>
                  </a:lnTo>
                  <a:lnTo>
                    <a:pt x="60796" y="76123"/>
                  </a:lnTo>
                  <a:lnTo>
                    <a:pt x="73140" y="76123"/>
                  </a:lnTo>
                  <a:lnTo>
                    <a:pt x="73140" y="25614"/>
                  </a:lnTo>
                  <a:close/>
                </a:path>
                <a:path w="520700" h="77469">
                  <a:moveTo>
                    <a:pt x="24919" y="25820"/>
                  </a:moveTo>
                  <a:lnTo>
                    <a:pt x="12344" y="25820"/>
                  </a:lnTo>
                  <a:lnTo>
                    <a:pt x="31683" y="66659"/>
                  </a:lnTo>
                  <a:lnTo>
                    <a:pt x="41456" y="66659"/>
                  </a:lnTo>
                  <a:lnTo>
                    <a:pt x="48872" y="50920"/>
                  </a:lnTo>
                  <a:lnTo>
                    <a:pt x="36724" y="50920"/>
                  </a:lnTo>
                  <a:lnTo>
                    <a:pt x="24919" y="25820"/>
                  </a:lnTo>
                  <a:close/>
                </a:path>
                <a:path w="520700" h="77469">
                  <a:moveTo>
                    <a:pt x="73140" y="4114"/>
                  </a:moveTo>
                  <a:lnTo>
                    <a:pt x="58430" y="4114"/>
                  </a:lnTo>
                  <a:lnTo>
                    <a:pt x="36724" y="50920"/>
                  </a:lnTo>
                  <a:lnTo>
                    <a:pt x="48872" y="50920"/>
                  </a:lnTo>
                  <a:lnTo>
                    <a:pt x="60796" y="25614"/>
                  </a:lnTo>
                  <a:lnTo>
                    <a:pt x="73140" y="25614"/>
                  </a:lnTo>
                  <a:lnTo>
                    <a:pt x="73140" y="4114"/>
                  </a:lnTo>
                  <a:close/>
                </a:path>
                <a:path w="520700" h="77469">
                  <a:moveTo>
                    <a:pt x="117408" y="20779"/>
                  </a:moveTo>
                  <a:lnTo>
                    <a:pt x="107189" y="20779"/>
                  </a:lnTo>
                  <a:lnTo>
                    <a:pt x="102663" y="21979"/>
                  </a:lnTo>
                  <a:lnTo>
                    <a:pt x="94777" y="26711"/>
                  </a:lnTo>
                  <a:lnTo>
                    <a:pt x="91725" y="30003"/>
                  </a:lnTo>
                  <a:lnTo>
                    <a:pt x="87336" y="38507"/>
                  </a:lnTo>
                  <a:lnTo>
                    <a:pt x="86238" y="43445"/>
                  </a:lnTo>
                  <a:lnTo>
                    <a:pt x="86238" y="54623"/>
                  </a:lnTo>
                  <a:lnTo>
                    <a:pt x="107087" y="77358"/>
                  </a:lnTo>
                  <a:lnTo>
                    <a:pt x="117305" y="77358"/>
                  </a:lnTo>
                  <a:lnTo>
                    <a:pt x="133409" y="66762"/>
                  </a:lnTo>
                  <a:lnTo>
                    <a:pt x="109556" y="66762"/>
                  </a:lnTo>
                  <a:lnTo>
                    <a:pt x="107258" y="66111"/>
                  </a:lnTo>
                  <a:lnTo>
                    <a:pt x="98788" y="52909"/>
                  </a:lnTo>
                  <a:lnTo>
                    <a:pt x="98788" y="45159"/>
                  </a:lnTo>
                  <a:lnTo>
                    <a:pt x="99371" y="41902"/>
                  </a:lnTo>
                  <a:lnTo>
                    <a:pt x="100537" y="39296"/>
                  </a:lnTo>
                  <a:lnTo>
                    <a:pt x="101703" y="36621"/>
                  </a:lnTo>
                  <a:lnTo>
                    <a:pt x="103280" y="34632"/>
                  </a:lnTo>
                  <a:lnTo>
                    <a:pt x="105269" y="33329"/>
                  </a:lnTo>
                  <a:lnTo>
                    <a:pt x="107327" y="32026"/>
                  </a:lnTo>
                  <a:lnTo>
                    <a:pt x="109658" y="31375"/>
                  </a:lnTo>
                  <a:lnTo>
                    <a:pt x="133512" y="31375"/>
                  </a:lnTo>
                  <a:lnTo>
                    <a:pt x="132804" y="30003"/>
                  </a:lnTo>
                  <a:lnTo>
                    <a:pt x="129752" y="26711"/>
                  </a:lnTo>
                  <a:lnTo>
                    <a:pt x="125843" y="24380"/>
                  </a:lnTo>
                  <a:lnTo>
                    <a:pt x="121934" y="21979"/>
                  </a:lnTo>
                  <a:lnTo>
                    <a:pt x="117408" y="20779"/>
                  </a:lnTo>
                  <a:close/>
                </a:path>
                <a:path w="520700" h="77469">
                  <a:moveTo>
                    <a:pt x="133512" y="31375"/>
                  </a:moveTo>
                  <a:lnTo>
                    <a:pt x="114939" y="31375"/>
                  </a:lnTo>
                  <a:lnTo>
                    <a:pt x="117271" y="32026"/>
                  </a:lnTo>
                  <a:lnTo>
                    <a:pt x="119260" y="33329"/>
                  </a:lnTo>
                  <a:lnTo>
                    <a:pt x="121317" y="34632"/>
                  </a:lnTo>
                  <a:lnTo>
                    <a:pt x="122894" y="36621"/>
                  </a:lnTo>
                  <a:lnTo>
                    <a:pt x="123992" y="39296"/>
                  </a:lnTo>
                  <a:lnTo>
                    <a:pt x="125089" y="41902"/>
                  </a:lnTo>
                  <a:lnTo>
                    <a:pt x="125638" y="45159"/>
                  </a:lnTo>
                  <a:lnTo>
                    <a:pt x="125638" y="52909"/>
                  </a:lnTo>
                  <a:lnTo>
                    <a:pt x="125055" y="56167"/>
                  </a:lnTo>
                  <a:lnTo>
                    <a:pt x="123889" y="58841"/>
                  </a:lnTo>
                  <a:lnTo>
                    <a:pt x="122791" y="61447"/>
                  </a:lnTo>
                  <a:lnTo>
                    <a:pt x="121214" y="63436"/>
                  </a:lnTo>
                  <a:lnTo>
                    <a:pt x="117168" y="66111"/>
                  </a:lnTo>
                  <a:lnTo>
                    <a:pt x="114836" y="66762"/>
                  </a:lnTo>
                  <a:lnTo>
                    <a:pt x="133409" y="66762"/>
                  </a:lnTo>
                  <a:lnTo>
                    <a:pt x="137159" y="59561"/>
                  </a:lnTo>
                  <a:lnTo>
                    <a:pt x="138291" y="54623"/>
                  </a:lnTo>
                  <a:lnTo>
                    <a:pt x="138291" y="43445"/>
                  </a:lnTo>
                  <a:lnTo>
                    <a:pt x="137193" y="38507"/>
                  </a:lnTo>
                  <a:lnTo>
                    <a:pt x="133512" y="31375"/>
                  </a:lnTo>
                  <a:close/>
                </a:path>
                <a:path w="520700" h="77469">
                  <a:moveTo>
                    <a:pt x="167179" y="32301"/>
                  </a:moveTo>
                  <a:lnTo>
                    <a:pt x="154834" y="32301"/>
                  </a:lnTo>
                  <a:lnTo>
                    <a:pt x="154855" y="63162"/>
                  </a:lnTo>
                  <a:lnTo>
                    <a:pt x="168516" y="76123"/>
                  </a:lnTo>
                  <a:lnTo>
                    <a:pt x="181683" y="76123"/>
                  </a:lnTo>
                  <a:lnTo>
                    <a:pt x="181683" y="65631"/>
                  </a:lnTo>
                  <a:lnTo>
                    <a:pt x="171842" y="65631"/>
                  </a:lnTo>
                  <a:lnTo>
                    <a:pt x="169922" y="65150"/>
                  </a:lnTo>
                  <a:lnTo>
                    <a:pt x="168824" y="64190"/>
                  </a:lnTo>
                  <a:lnTo>
                    <a:pt x="167727" y="63162"/>
                  </a:lnTo>
                  <a:lnTo>
                    <a:pt x="167179" y="61344"/>
                  </a:lnTo>
                  <a:lnTo>
                    <a:pt x="167179" y="32301"/>
                  </a:lnTo>
                  <a:close/>
                </a:path>
                <a:path w="520700" h="77469">
                  <a:moveTo>
                    <a:pt x="181477" y="22014"/>
                  </a:moveTo>
                  <a:lnTo>
                    <a:pt x="145473" y="22014"/>
                  </a:lnTo>
                  <a:lnTo>
                    <a:pt x="145473" y="32301"/>
                  </a:lnTo>
                  <a:lnTo>
                    <a:pt x="181477" y="32301"/>
                  </a:lnTo>
                  <a:lnTo>
                    <a:pt x="181477" y="22014"/>
                  </a:lnTo>
                  <a:close/>
                </a:path>
                <a:path w="520700" h="77469">
                  <a:moveTo>
                    <a:pt x="167179" y="7406"/>
                  </a:moveTo>
                  <a:lnTo>
                    <a:pt x="156274" y="7406"/>
                  </a:lnTo>
                  <a:lnTo>
                    <a:pt x="154834" y="22014"/>
                  </a:lnTo>
                  <a:lnTo>
                    <a:pt x="167179" y="22014"/>
                  </a:lnTo>
                  <a:lnTo>
                    <a:pt x="167179" y="7406"/>
                  </a:lnTo>
                  <a:close/>
                </a:path>
                <a:path w="520700" h="77469">
                  <a:moveTo>
                    <a:pt x="206730" y="22014"/>
                  </a:moveTo>
                  <a:lnTo>
                    <a:pt x="194385" y="22014"/>
                  </a:lnTo>
                  <a:lnTo>
                    <a:pt x="194385" y="76123"/>
                  </a:lnTo>
                  <a:lnTo>
                    <a:pt x="206730" y="76123"/>
                  </a:lnTo>
                  <a:lnTo>
                    <a:pt x="206730" y="22014"/>
                  </a:lnTo>
                  <a:close/>
                </a:path>
                <a:path w="520700" h="77469">
                  <a:moveTo>
                    <a:pt x="202821" y="0"/>
                  </a:moveTo>
                  <a:lnTo>
                    <a:pt x="198294" y="0"/>
                  </a:lnTo>
                  <a:lnTo>
                    <a:pt x="196408" y="685"/>
                  </a:lnTo>
                  <a:lnTo>
                    <a:pt x="193459" y="3360"/>
                  </a:lnTo>
                  <a:lnTo>
                    <a:pt x="192739" y="5074"/>
                  </a:lnTo>
                  <a:lnTo>
                    <a:pt x="192739" y="9258"/>
                  </a:lnTo>
                  <a:lnTo>
                    <a:pt x="193459" y="11007"/>
                  </a:lnTo>
                  <a:lnTo>
                    <a:pt x="194900" y="12447"/>
                  </a:lnTo>
                  <a:lnTo>
                    <a:pt x="196408" y="13818"/>
                  </a:lnTo>
                  <a:lnTo>
                    <a:pt x="198294" y="14504"/>
                  </a:lnTo>
                  <a:lnTo>
                    <a:pt x="202821" y="14504"/>
                  </a:lnTo>
                  <a:lnTo>
                    <a:pt x="204672" y="13818"/>
                  </a:lnTo>
                  <a:lnTo>
                    <a:pt x="207621" y="11007"/>
                  </a:lnTo>
                  <a:lnTo>
                    <a:pt x="208376" y="9258"/>
                  </a:lnTo>
                  <a:lnTo>
                    <a:pt x="208376" y="5074"/>
                  </a:lnTo>
                  <a:lnTo>
                    <a:pt x="207621" y="3360"/>
                  </a:lnTo>
                  <a:lnTo>
                    <a:pt x="206112" y="2057"/>
                  </a:lnTo>
                  <a:lnTo>
                    <a:pt x="204672" y="685"/>
                  </a:lnTo>
                  <a:lnTo>
                    <a:pt x="202821" y="0"/>
                  </a:lnTo>
                  <a:close/>
                </a:path>
                <a:path w="520700" h="77469">
                  <a:moveTo>
                    <a:pt x="229420" y="22014"/>
                  </a:moveTo>
                  <a:lnTo>
                    <a:pt x="216356" y="22014"/>
                  </a:lnTo>
                  <a:lnTo>
                    <a:pt x="236416" y="76123"/>
                  </a:lnTo>
                  <a:lnTo>
                    <a:pt x="251229" y="76123"/>
                  </a:lnTo>
                  <a:lnTo>
                    <a:pt x="255576" y="64396"/>
                  </a:lnTo>
                  <a:lnTo>
                    <a:pt x="243822" y="64396"/>
                  </a:lnTo>
                  <a:lnTo>
                    <a:pt x="229420" y="22014"/>
                  </a:lnTo>
                  <a:close/>
                </a:path>
                <a:path w="520700" h="77469">
                  <a:moveTo>
                    <a:pt x="271289" y="22014"/>
                  </a:moveTo>
                  <a:lnTo>
                    <a:pt x="258430" y="22014"/>
                  </a:lnTo>
                  <a:lnTo>
                    <a:pt x="243822" y="64396"/>
                  </a:lnTo>
                  <a:lnTo>
                    <a:pt x="255576" y="64396"/>
                  </a:lnTo>
                  <a:lnTo>
                    <a:pt x="271289" y="22014"/>
                  </a:lnTo>
                  <a:close/>
                </a:path>
                <a:path w="520700" h="77469">
                  <a:moveTo>
                    <a:pt x="320590" y="30860"/>
                  </a:moveTo>
                  <a:lnTo>
                    <a:pt x="302898" y="30860"/>
                  </a:lnTo>
                  <a:lnTo>
                    <a:pt x="305059" y="31375"/>
                  </a:lnTo>
                  <a:lnTo>
                    <a:pt x="306567" y="32404"/>
                  </a:lnTo>
                  <a:lnTo>
                    <a:pt x="308076" y="33364"/>
                  </a:lnTo>
                  <a:lnTo>
                    <a:pt x="309139" y="34838"/>
                  </a:lnTo>
                  <a:lnTo>
                    <a:pt x="310374" y="38816"/>
                  </a:lnTo>
                  <a:lnTo>
                    <a:pt x="310682" y="41319"/>
                  </a:lnTo>
                  <a:lnTo>
                    <a:pt x="310682" y="44336"/>
                  </a:lnTo>
                  <a:lnTo>
                    <a:pt x="293160" y="44336"/>
                  </a:lnTo>
                  <a:lnTo>
                    <a:pt x="289182" y="45022"/>
                  </a:lnTo>
                  <a:lnTo>
                    <a:pt x="276096" y="64088"/>
                  </a:lnTo>
                  <a:lnTo>
                    <a:pt x="276666" y="66488"/>
                  </a:lnTo>
                  <a:lnTo>
                    <a:pt x="290417" y="77358"/>
                  </a:lnTo>
                  <a:lnTo>
                    <a:pt x="296589" y="77358"/>
                  </a:lnTo>
                  <a:lnTo>
                    <a:pt x="308554" y="71563"/>
                  </a:lnTo>
                  <a:lnTo>
                    <a:pt x="309619" y="70431"/>
                  </a:lnTo>
                  <a:lnTo>
                    <a:pt x="310511" y="69162"/>
                  </a:lnTo>
                  <a:lnTo>
                    <a:pt x="311197" y="67791"/>
                  </a:lnTo>
                  <a:lnTo>
                    <a:pt x="323027" y="67791"/>
                  </a:lnTo>
                  <a:lnTo>
                    <a:pt x="323027" y="67585"/>
                  </a:lnTo>
                  <a:lnTo>
                    <a:pt x="295560" y="67585"/>
                  </a:lnTo>
                  <a:lnTo>
                    <a:pt x="294120" y="67276"/>
                  </a:lnTo>
                  <a:lnTo>
                    <a:pt x="288977" y="58361"/>
                  </a:lnTo>
                  <a:lnTo>
                    <a:pt x="289319" y="57058"/>
                  </a:lnTo>
                  <a:lnTo>
                    <a:pt x="290760" y="54795"/>
                  </a:lnTo>
                  <a:lnTo>
                    <a:pt x="291891" y="53903"/>
                  </a:lnTo>
                  <a:lnTo>
                    <a:pt x="293400" y="53286"/>
                  </a:lnTo>
                  <a:lnTo>
                    <a:pt x="294909" y="52600"/>
                  </a:lnTo>
                  <a:lnTo>
                    <a:pt x="296829" y="52257"/>
                  </a:lnTo>
                  <a:lnTo>
                    <a:pt x="323027" y="52257"/>
                  </a:lnTo>
                  <a:lnTo>
                    <a:pt x="323027" y="37307"/>
                  </a:lnTo>
                  <a:lnTo>
                    <a:pt x="322135" y="33535"/>
                  </a:lnTo>
                  <a:lnTo>
                    <a:pt x="320590" y="30860"/>
                  </a:lnTo>
                  <a:close/>
                </a:path>
                <a:path w="520700" h="77469">
                  <a:moveTo>
                    <a:pt x="323027" y="67791"/>
                  </a:moveTo>
                  <a:lnTo>
                    <a:pt x="311197" y="67791"/>
                  </a:lnTo>
                  <a:lnTo>
                    <a:pt x="312431" y="76123"/>
                  </a:lnTo>
                  <a:lnTo>
                    <a:pt x="323027" y="76123"/>
                  </a:lnTo>
                  <a:lnTo>
                    <a:pt x="323027" y="67791"/>
                  </a:lnTo>
                  <a:close/>
                </a:path>
                <a:path w="520700" h="77469">
                  <a:moveTo>
                    <a:pt x="323027" y="52257"/>
                  </a:moveTo>
                  <a:lnTo>
                    <a:pt x="310271" y="52257"/>
                  </a:lnTo>
                  <a:lnTo>
                    <a:pt x="310242" y="53286"/>
                  </a:lnTo>
                  <a:lnTo>
                    <a:pt x="310134" y="54863"/>
                  </a:lnTo>
                  <a:lnTo>
                    <a:pt x="309722" y="56749"/>
                  </a:lnTo>
                  <a:lnTo>
                    <a:pt x="308350" y="60316"/>
                  </a:lnTo>
                  <a:lnTo>
                    <a:pt x="307425" y="61893"/>
                  </a:lnTo>
                  <a:lnTo>
                    <a:pt x="306259" y="63265"/>
                  </a:lnTo>
                  <a:lnTo>
                    <a:pt x="305161" y="64636"/>
                  </a:lnTo>
                  <a:lnTo>
                    <a:pt x="303824" y="65699"/>
                  </a:lnTo>
                  <a:lnTo>
                    <a:pt x="302178" y="66488"/>
                  </a:lnTo>
                  <a:lnTo>
                    <a:pt x="300738" y="67208"/>
                  </a:lnTo>
                  <a:lnTo>
                    <a:pt x="299058" y="67585"/>
                  </a:lnTo>
                  <a:lnTo>
                    <a:pt x="323027" y="67585"/>
                  </a:lnTo>
                  <a:lnTo>
                    <a:pt x="323027" y="52257"/>
                  </a:lnTo>
                  <a:close/>
                </a:path>
                <a:path w="520700" h="77469">
                  <a:moveTo>
                    <a:pt x="305093" y="20779"/>
                  </a:moveTo>
                  <a:lnTo>
                    <a:pt x="296109" y="20779"/>
                  </a:lnTo>
                  <a:lnTo>
                    <a:pt x="292508" y="21465"/>
                  </a:lnTo>
                  <a:lnTo>
                    <a:pt x="277970" y="37959"/>
                  </a:lnTo>
                  <a:lnTo>
                    <a:pt x="290108" y="37959"/>
                  </a:lnTo>
                  <a:lnTo>
                    <a:pt x="290588" y="35627"/>
                  </a:lnTo>
                  <a:lnTo>
                    <a:pt x="291686" y="33878"/>
                  </a:lnTo>
                  <a:lnTo>
                    <a:pt x="295183" y="31478"/>
                  </a:lnTo>
                  <a:lnTo>
                    <a:pt x="297412" y="30860"/>
                  </a:lnTo>
                  <a:lnTo>
                    <a:pt x="320590" y="30860"/>
                  </a:lnTo>
                  <a:lnTo>
                    <a:pt x="318637" y="27363"/>
                  </a:lnTo>
                  <a:lnTo>
                    <a:pt x="316066" y="24997"/>
                  </a:lnTo>
                  <a:lnTo>
                    <a:pt x="312637" y="23351"/>
                  </a:lnTo>
                  <a:lnTo>
                    <a:pt x="309276" y="21636"/>
                  </a:lnTo>
                  <a:lnTo>
                    <a:pt x="305093" y="20779"/>
                  </a:lnTo>
                  <a:close/>
                </a:path>
                <a:path w="520700" h="77469">
                  <a:moveTo>
                    <a:pt x="354936" y="32301"/>
                  </a:moveTo>
                  <a:lnTo>
                    <a:pt x="342592" y="32301"/>
                  </a:lnTo>
                  <a:lnTo>
                    <a:pt x="342613" y="63162"/>
                  </a:lnTo>
                  <a:lnTo>
                    <a:pt x="356274" y="76123"/>
                  </a:lnTo>
                  <a:lnTo>
                    <a:pt x="369441" y="76123"/>
                  </a:lnTo>
                  <a:lnTo>
                    <a:pt x="369441" y="65631"/>
                  </a:lnTo>
                  <a:lnTo>
                    <a:pt x="359600" y="65631"/>
                  </a:lnTo>
                  <a:lnTo>
                    <a:pt x="357680" y="65150"/>
                  </a:lnTo>
                  <a:lnTo>
                    <a:pt x="356582" y="64190"/>
                  </a:lnTo>
                  <a:lnTo>
                    <a:pt x="355485" y="63162"/>
                  </a:lnTo>
                  <a:lnTo>
                    <a:pt x="354936" y="61344"/>
                  </a:lnTo>
                  <a:lnTo>
                    <a:pt x="354936" y="32301"/>
                  </a:lnTo>
                  <a:close/>
                </a:path>
                <a:path w="520700" h="77469">
                  <a:moveTo>
                    <a:pt x="369235" y="22014"/>
                  </a:moveTo>
                  <a:lnTo>
                    <a:pt x="333231" y="22014"/>
                  </a:lnTo>
                  <a:lnTo>
                    <a:pt x="333231" y="32301"/>
                  </a:lnTo>
                  <a:lnTo>
                    <a:pt x="369235" y="32301"/>
                  </a:lnTo>
                  <a:lnTo>
                    <a:pt x="369235" y="22014"/>
                  </a:lnTo>
                  <a:close/>
                </a:path>
                <a:path w="520700" h="77469">
                  <a:moveTo>
                    <a:pt x="354936" y="7406"/>
                  </a:moveTo>
                  <a:lnTo>
                    <a:pt x="344032" y="7406"/>
                  </a:lnTo>
                  <a:lnTo>
                    <a:pt x="342592" y="22014"/>
                  </a:lnTo>
                  <a:lnTo>
                    <a:pt x="354936" y="22014"/>
                  </a:lnTo>
                  <a:lnTo>
                    <a:pt x="354936" y="7406"/>
                  </a:lnTo>
                  <a:close/>
                </a:path>
                <a:path w="520700" h="77469">
                  <a:moveTo>
                    <a:pt x="394487" y="22014"/>
                  </a:moveTo>
                  <a:lnTo>
                    <a:pt x="382143" y="22014"/>
                  </a:lnTo>
                  <a:lnTo>
                    <a:pt x="382143" y="76123"/>
                  </a:lnTo>
                  <a:lnTo>
                    <a:pt x="394487" y="76123"/>
                  </a:lnTo>
                  <a:lnTo>
                    <a:pt x="394487" y="22014"/>
                  </a:lnTo>
                  <a:close/>
                </a:path>
                <a:path w="520700" h="77469">
                  <a:moveTo>
                    <a:pt x="390578" y="0"/>
                  </a:moveTo>
                  <a:lnTo>
                    <a:pt x="386052" y="0"/>
                  </a:lnTo>
                  <a:lnTo>
                    <a:pt x="384166" y="685"/>
                  </a:lnTo>
                  <a:lnTo>
                    <a:pt x="381217" y="3360"/>
                  </a:lnTo>
                  <a:lnTo>
                    <a:pt x="380497" y="5074"/>
                  </a:lnTo>
                  <a:lnTo>
                    <a:pt x="380497" y="9258"/>
                  </a:lnTo>
                  <a:lnTo>
                    <a:pt x="381217" y="11007"/>
                  </a:lnTo>
                  <a:lnTo>
                    <a:pt x="382657" y="12447"/>
                  </a:lnTo>
                  <a:lnTo>
                    <a:pt x="384166" y="13818"/>
                  </a:lnTo>
                  <a:lnTo>
                    <a:pt x="386052" y="14504"/>
                  </a:lnTo>
                  <a:lnTo>
                    <a:pt x="390578" y="14504"/>
                  </a:lnTo>
                  <a:lnTo>
                    <a:pt x="392430" y="13818"/>
                  </a:lnTo>
                  <a:lnTo>
                    <a:pt x="395379" y="11007"/>
                  </a:lnTo>
                  <a:lnTo>
                    <a:pt x="396133" y="9258"/>
                  </a:lnTo>
                  <a:lnTo>
                    <a:pt x="396133" y="5074"/>
                  </a:lnTo>
                  <a:lnTo>
                    <a:pt x="395379" y="3360"/>
                  </a:lnTo>
                  <a:lnTo>
                    <a:pt x="393870" y="2057"/>
                  </a:lnTo>
                  <a:lnTo>
                    <a:pt x="392430" y="685"/>
                  </a:lnTo>
                  <a:lnTo>
                    <a:pt x="390578" y="0"/>
                  </a:lnTo>
                  <a:close/>
                </a:path>
                <a:path w="520700" h="77469">
                  <a:moveTo>
                    <a:pt x="438575" y="20779"/>
                  </a:moveTo>
                  <a:lnTo>
                    <a:pt x="428357" y="20779"/>
                  </a:lnTo>
                  <a:lnTo>
                    <a:pt x="423831" y="21979"/>
                  </a:lnTo>
                  <a:lnTo>
                    <a:pt x="415944" y="26711"/>
                  </a:lnTo>
                  <a:lnTo>
                    <a:pt x="412892" y="30003"/>
                  </a:lnTo>
                  <a:lnTo>
                    <a:pt x="408503" y="38507"/>
                  </a:lnTo>
                  <a:lnTo>
                    <a:pt x="407406" y="43445"/>
                  </a:lnTo>
                  <a:lnTo>
                    <a:pt x="407406" y="54623"/>
                  </a:lnTo>
                  <a:lnTo>
                    <a:pt x="428254" y="77358"/>
                  </a:lnTo>
                  <a:lnTo>
                    <a:pt x="438472" y="77358"/>
                  </a:lnTo>
                  <a:lnTo>
                    <a:pt x="454577" y="66762"/>
                  </a:lnTo>
                  <a:lnTo>
                    <a:pt x="430723" y="66762"/>
                  </a:lnTo>
                  <a:lnTo>
                    <a:pt x="428425" y="66111"/>
                  </a:lnTo>
                  <a:lnTo>
                    <a:pt x="419956" y="52909"/>
                  </a:lnTo>
                  <a:lnTo>
                    <a:pt x="419956" y="45159"/>
                  </a:lnTo>
                  <a:lnTo>
                    <a:pt x="420539" y="41902"/>
                  </a:lnTo>
                  <a:lnTo>
                    <a:pt x="421705" y="39296"/>
                  </a:lnTo>
                  <a:lnTo>
                    <a:pt x="422870" y="36621"/>
                  </a:lnTo>
                  <a:lnTo>
                    <a:pt x="424448" y="34632"/>
                  </a:lnTo>
                  <a:lnTo>
                    <a:pt x="426437" y="33329"/>
                  </a:lnTo>
                  <a:lnTo>
                    <a:pt x="428494" y="32026"/>
                  </a:lnTo>
                  <a:lnTo>
                    <a:pt x="430826" y="31375"/>
                  </a:lnTo>
                  <a:lnTo>
                    <a:pt x="454679" y="31375"/>
                  </a:lnTo>
                  <a:lnTo>
                    <a:pt x="453971" y="30003"/>
                  </a:lnTo>
                  <a:lnTo>
                    <a:pt x="450920" y="26711"/>
                  </a:lnTo>
                  <a:lnTo>
                    <a:pt x="447011" y="24380"/>
                  </a:lnTo>
                  <a:lnTo>
                    <a:pt x="443102" y="21979"/>
                  </a:lnTo>
                  <a:lnTo>
                    <a:pt x="438575" y="20779"/>
                  </a:lnTo>
                  <a:close/>
                </a:path>
                <a:path w="520700" h="77469">
                  <a:moveTo>
                    <a:pt x="454679" y="31375"/>
                  </a:moveTo>
                  <a:lnTo>
                    <a:pt x="436106" y="31375"/>
                  </a:lnTo>
                  <a:lnTo>
                    <a:pt x="438438" y="32026"/>
                  </a:lnTo>
                  <a:lnTo>
                    <a:pt x="440427" y="33329"/>
                  </a:lnTo>
                  <a:lnTo>
                    <a:pt x="442484" y="34632"/>
                  </a:lnTo>
                  <a:lnTo>
                    <a:pt x="444062" y="36621"/>
                  </a:lnTo>
                  <a:lnTo>
                    <a:pt x="445159" y="39296"/>
                  </a:lnTo>
                  <a:lnTo>
                    <a:pt x="446256" y="41902"/>
                  </a:lnTo>
                  <a:lnTo>
                    <a:pt x="446805" y="45159"/>
                  </a:lnTo>
                  <a:lnTo>
                    <a:pt x="446805" y="52909"/>
                  </a:lnTo>
                  <a:lnTo>
                    <a:pt x="446222" y="56167"/>
                  </a:lnTo>
                  <a:lnTo>
                    <a:pt x="445056" y="58841"/>
                  </a:lnTo>
                  <a:lnTo>
                    <a:pt x="443959" y="61447"/>
                  </a:lnTo>
                  <a:lnTo>
                    <a:pt x="442381" y="63436"/>
                  </a:lnTo>
                  <a:lnTo>
                    <a:pt x="438335" y="66111"/>
                  </a:lnTo>
                  <a:lnTo>
                    <a:pt x="436004" y="66762"/>
                  </a:lnTo>
                  <a:lnTo>
                    <a:pt x="454577" y="66762"/>
                  </a:lnTo>
                  <a:lnTo>
                    <a:pt x="458326" y="59561"/>
                  </a:lnTo>
                  <a:lnTo>
                    <a:pt x="459458" y="54623"/>
                  </a:lnTo>
                  <a:lnTo>
                    <a:pt x="459458" y="43445"/>
                  </a:lnTo>
                  <a:lnTo>
                    <a:pt x="458361" y="38507"/>
                  </a:lnTo>
                  <a:lnTo>
                    <a:pt x="454679" y="31375"/>
                  </a:lnTo>
                  <a:close/>
                </a:path>
                <a:path w="520700" h="77469">
                  <a:moveTo>
                    <a:pt x="482948" y="22014"/>
                  </a:moveTo>
                  <a:lnTo>
                    <a:pt x="472044" y="22014"/>
                  </a:lnTo>
                  <a:lnTo>
                    <a:pt x="472044" y="76123"/>
                  </a:lnTo>
                  <a:lnTo>
                    <a:pt x="484389" y="76123"/>
                  </a:lnTo>
                  <a:lnTo>
                    <a:pt x="484389" y="41662"/>
                  </a:lnTo>
                  <a:lnTo>
                    <a:pt x="484937" y="39227"/>
                  </a:lnTo>
                  <a:lnTo>
                    <a:pt x="494676" y="31169"/>
                  </a:lnTo>
                  <a:lnTo>
                    <a:pt x="518541" y="31169"/>
                  </a:lnTo>
                  <a:lnTo>
                    <a:pt x="518027" y="30140"/>
                  </a:lnTo>
                  <a:lnTo>
                    <a:pt x="483771" y="30140"/>
                  </a:lnTo>
                  <a:lnTo>
                    <a:pt x="482948" y="22014"/>
                  </a:lnTo>
                  <a:close/>
                </a:path>
                <a:path w="520700" h="77469">
                  <a:moveTo>
                    <a:pt x="518541" y="31169"/>
                  </a:moveTo>
                  <a:lnTo>
                    <a:pt x="500505" y="31169"/>
                  </a:lnTo>
                  <a:lnTo>
                    <a:pt x="503282" y="32232"/>
                  </a:lnTo>
                  <a:lnTo>
                    <a:pt x="505271" y="34358"/>
                  </a:lnTo>
                  <a:lnTo>
                    <a:pt x="507260" y="36415"/>
                  </a:lnTo>
                  <a:lnTo>
                    <a:pt x="508197" y="39227"/>
                  </a:lnTo>
                  <a:lnTo>
                    <a:pt x="508254" y="76123"/>
                  </a:lnTo>
                  <a:lnTo>
                    <a:pt x="520496" y="76123"/>
                  </a:lnTo>
                  <a:lnTo>
                    <a:pt x="520461" y="37238"/>
                  </a:lnTo>
                  <a:lnTo>
                    <a:pt x="519707" y="33501"/>
                  </a:lnTo>
                  <a:lnTo>
                    <a:pt x="518541" y="31169"/>
                  </a:lnTo>
                  <a:close/>
                </a:path>
                <a:path w="520700" h="77469">
                  <a:moveTo>
                    <a:pt x="504860" y="20779"/>
                  </a:moveTo>
                  <a:lnTo>
                    <a:pt x="496699" y="20779"/>
                  </a:lnTo>
                  <a:lnTo>
                    <a:pt x="493235" y="21636"/>
                  </a:lnTo>
                  <a:lnTo>
                    <a:pt x="490355" y="23351"/>
                  </a:lnTo>
                  <a:lnTo>
                    <a:pt x="487475" y="24997"/>
                  </a:lnTo>
                  <a:lnTo>
                    <a:pt x="485280" y="27260"/>
                  </a:lnTo>
                  <a:lnTo>
                    <a:pt x="483771" y="30140"/>
                  </a:lnTo>
                  <a:lnTo>
                    <a:pt x="518027" y="30140"/>
                  </a:lnTo>
                  <a:lnTo>
                    <a:pt x="516553" y="27191"/>
                  </a:lnTo>
                  <a:lnTo>
                    <a:pt x="514289" y="24825"/>
                  </a:lnTo>
                  <a:lnTo>
                    <a:pt x="511341" y="23248"/>
                  </a:lnTo>
                  <a:lnTo>
                    <a:pt x="508392" y="21602"/>
                  </a:lnTo>
                  <a:lnTo>
                    <a:pt x="504860" y="20779"/>
                  </a:lnTo>
                  <a:close/>
                </a:path>
              </a:pathLst>
            </a:custGeom>
            <a:solidFill>
              <a:srgbClr val="7031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2" name="object 22"/>
          <p:cNvGrpSpPr/>
          <p:nvPr/>
        </p:nvGrpSpPr>
        <p:grpSpPr>
          <a:xfrm>
            <a:off x="406400" y="2855848"/>
            <a:ext cx="764540" cy="139065"/>
            <a:chOff x="406400" y="2855848"/>
            <a:chExt cx="764540" cy="139065"/>
          </a:xfrm>
        </p:grpSpPr>
        <p:sp>
          <p:nvSpPr>
            <p:cNvPr id="23" name="object 23"/>
            <p:cNvSpPr/>
            <p:nvPr/>
          </p:nvSpPr>
          <p:spPr>
            <a:xfrm>
              <a:off x="406400" y="2855848"/>
              <a:ext cx="764540" cy="139065"/>
            </a:xfrm>
            <a:custGeom>
              <a:avLst/>
              <a:gdLst/>
              <a:ahLst/>
              <a:cxnLst/>
              <a:rect l="l" t="t" r="r" b="b"/>
              <a:pathLst>
                <a:path w="764540" h="139064">
                  <a:moveTo>
                    <a:pt x="718819" y="0"/>
                  </a:moveTo>
                  <a:lnTo>
                    <a:pt x="45720" y="0"/>
                  </a:lnTo>
                  <a:lnTo>
                    <a:pt x="27923" y="3592"/>
                  </a:lnTo>
                  <a:lnTo>
                    <a:pt x="13391" y="13391"/>
                  </a:lnTo>
                  <a:lnTo>
                    <a:pt x="3592" y="27923"/>
                  </a:lnTo>
                  <a:lnTo>
                    <a:pt x="0" y="45719"/>
                  </a:lnTo>
                  <a:lnTo>
                    <a:pt x="0" y="93154"/>
                  </a:lnTo>
                  <a:lnTo>
                    <a:pt x="3592" y="110950"/>
                  </a:lnTo>
                  <a:lnTo>
                    <a:pt x="13391" y="125483"/>
                  </a:lnTo>
                  <a:lnTo>
                    <a:pt x="27923" y="135281"/>
                  </a:lnTo>
                  <a:lnTo>
                    <a:pt x="45720" y="138874"/>
                  </a:lnTo>
                  <a:lnTo>
                    <a:pt x="718819" y="138874"/>
                  </a:lnTo>
                  <a:lnTo>
                    <a:pt x="736616" y="135281"/>
                  </a:lnTo>
                  <a:lnTo>
                    <a:pt x="751148" y="125483"/>
                  </a:lnTo>
                  <a:lnTo>
                    <a:pt x="760947" y="110950"/>
                  </a:lnTo>
                  <a:lnTo>
                    <a:pt x="764539" y="93154"/>
                  </a:lnTo>
                  <a:lnTo>
                    <a:pt x="764539" y="45719"/>
                  </a:lnTo>
                  <a:lnTo>
                    <a:pt x="760947" y="27923"/>
                  </a:lnTo>
                  <a:lnTo>
                    <a:pt x="751148" y="13391"/>
                  </a:lnTo>
                  <a:lnTo>
                    <a:pt x="736616" y="3592"/>
                  </a:lnTo>
                  <a:lnTo>
                    <a:pt x="718819" y="0"/>
                  </a:lnTo>
                  <a:close/>
                </a:path>
              </a:pathLst>
            </a:custGeom>
            <a:solidFill>
              <a:srgbClr val="E6E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514305" y="2887262"/>
              <a:ext cx="539750" cy="77470"/>
            </a:xfrm>
            <a:custGeom>
              <a:avLst/>
              <a:gdLst/>
              <a:ahLst/>
              <a:cxnLst/>
              <a:rect l="l" t="t" r="r" b="b"/>
              <a:pathLst>
                <a:path w="539750" h="77469">
                  <a:moveTo>
                    <a:pt x="13064" y="54418"/>
                  </a:moveTo>
                  <a:lnTo>
                    <a:pt x="0" y="54418"/>
                  </a:lnTo>
                  <a:lnTo>
                    <a:pt x="78" y="59184"/>
                  </a:lnTo>
                  <a:lnTo>
                    <a:pt x="21739" y="77358"/>
                  </a:lnTo>
                  <a:lnTo>
                    <a:pt x="32438" y="77358"/>
                  </a:lnTo>
                  <a:lnTo>
                    <a:pt x="49046" y="66968"/>
                  </a:lnTo>
                  <a:lnTo>
                    <a:pt x="24071" y="66968"/>
                  </a:lnTo>
                  <a:lnTo>
                    <a:pt x="21602" y="66419"/>
                  </a:lnTo>
                  <a:lnTo>
                    <a:pt x="13133" y="56818"/>
                  </a:lnTo>
                  <a:lnTo>
                    <a:pt x="13064" y="54418"/>
                  </a:lnTo>
                  <a:close/>
                </a:path>
                <a:path w="539750" h="77469">
                  <a:moveTo>
                    <a:pt x="30620" y="2880"/>
                  </a:moveTo>
                  <a:lnTo>
                    <a:pt x="21088" y="2880"/>
                  </a:lnTo>
                  <a:lnTo>
                    <a:pt x="16904" y="3737"/>
                  </a:lnTo>
                  <a:lnTo>
                    <a:pt x="13270" y="5452"/>
                  </a:lnTo>
                  <a:lnTo>
                    <a:pt x="9704" y="7098"/>
                  </a:lnTo>
                  <a:lnTo>
                    <a:pt x="1901" y="28392"/>
                  </a:lnTo>
                  <a:lnTo>
                    <a:pt x="3326" y="32301"/>
                  </a:lnTo>
                  <a:lnTo>
                    <a:pt x="9224" y="38473"/>
                  </a:lnTo>
                  <a:lnTo>
                    <a:pt x="13750" y="40942"/>
                  </a:lnTo>
                  <a:lnTo>
                    <a:pt x="22597" y="43616"/>
                  </a:lnTo>
                  <a:lnTo>
                    <a:pt x="25100" y="44474"/>
                  </a:lnTo>
                  <a:lnTo>
                    <a:pt x="27363" y="45365"/>
                  </a:lnTo>
                  <a:lnTo>
                    <a:pt x="29695" y="46188"/>
                  </a:lnTo>
                  <a:lnTo>
                    <a:pt x="31718" y="47148"/>
                  </a:lnTo>
                  <a:lnTo>
                    <a:pt x="33432" y="48246"/>
                  </a:lnTo>
                  <a:lnTo>
                    <a:pt x="35215" y="49274"/>
                  </a:lnTo>
                  <a:lnTo>
                    <a:pt x="36587" y="50543"/>
                  </a:lnTo>
                  <a:lnTo>
                    <a:pt x="37593" y="52120"/>
                  </a:lnTo>
                  <a:lnTo>
                    <a:pt x="38507" y="53492"/>
                  </a:lnTo>
                  <a:lnTo>
                    <a:pt x="38987" y="55206"/>
                  </a:lnTo>
                  <a:lnTo>
                    <a:pt x="38987" y="59184"/>
                  </a:lnTo>
                  <a:lnTo>
                    <a:pt x="38507" y="60933"/>
                  </a:lnTo>
                  <a:lnTo>
                    <a:pt x="29420" y="66968"/>
                  </a:lnTo>
                  <a:lnTo>
                    <a:pt x="49046" y="66968"/>
                  </a:lnTo>
                  <a:lnTo>
                    <a:pt x="51092" y="63539"/>
                  </a:lnTo>
                  <a:lnTo>
                    <a:pt x="52052" y="60076"/>
                  </a:lnTo>
                  <a:lnTo>
                    <a:pt x="52035" y="52052"/>
                  </a:lnTo>
                  <a:lnTo>
                    <a:pt x="51194" y="48657"/>
                  </a:lnTo>
                  <a:lnTo>
                    <a:pt x="47765" y="43308"/>
                  </a:lnTo>
                  <a:lnTo>
                    <a:pt x="45434" y="41147"/>
                  </a:lnTo>
                  <a:lnTo>
                    <a:pt x="42485" y="39502"/>
                  </a:lnTo>
                  <a:lnTo>
                    <a:pt x="39604" y="37787"/>
                  </a:lnTo>
                  <a:lnTo>
                    <a:pt x="36381" y="36347"/>
                  </a:lnTo>
                  <a:lnTo>
                    <a:pt x="32815" y="35181"/>
                  </a:lnTo>
                  <a:lnTo>
                    <a:pt x="23488" y="31958"/>
                  </a:lnTo>
                  <a:lnTo>
                    <a:pt x="14813" y="24243"/>
                  </a:lnTo>
                  <a:lnTo>
                    <a:pt x="14873" y="20128"/>
                  </a:lnTo>
                  <a:lnTo>
                    <a:pt x="15293" y="18688"/>
                  </a:lnTo>
                  <a:lnTo>
                    <a:pt x="16253" y="17385"/>
                  </a:lnTo>
                  <a:lnTo>
                    <a:pt x="17213" y="16013"/>
                  </a:lnTo>
                  <a:lnTo>
                    <a:pt x="18482" y="14984"/>
                  </a:lnTo>
                  <a:lnTo>
                    <a:pt x="20059" y="14298"/>
                  </a:lnTo>
                  <a:lnTo>
                    <a:pt x="21705" y="13544"/>
                  </a:lnTo>
                  <a:lnTo>
                    <a:pt x="23557" y="13201"/>
                  </a:lnTo>
                  <a:lnTo>
                    <a:pt x="47282" y="13201"/>
                  </a:lnTo>
                  <a:lnTo>
                    <a:pt x="44851" y="9566"/>
                  </a:lnTo>
                  <a:lnTo>
                    <a:pt x="42005" y="7166"/>
                  </a:lnTo>
                  <a:lnTo>
                    <a:pt x="34804" y="3737"/>
                  </a:lnTo>
                  <a:lnTo>
                    <a:pt x="30620" y="2880"/>
                  </a:lnTo>
                  <a:close/>
                </a:path>
                <a:path w="539750" h="77469">
                  <a:moveTo>
                    <a:pt x="47282" y="13201"/>
                  </a:moveTo>
                  <a:lnTo>
                    <a:pt x="23557" y="13201"/>
                  </a:lnTo>
                  <a:lnTo>
                    <a:pt x="25614" y="13270"/>
                  </a:lnTo>
                  <a:lnTo>
                    <a:pt x="28014" y="13270"/>
                  </a:lnTo>
                  <a:lnTo>
                    <a:pt x="30038" y="13784"/>
                  </a:lnTo>
                  <a:lnTo>
                    <a:pt x="31683" y="14813"/>
                  </a:lnTo>
                  <a:lnTo>
                    <a:pt x="33398" y="15773"/>
                  </a:lnTo>
                  <a:lnTo>
                    <a:pt x="34701" y="17042"/>
                  </a:lnTo>
                  <a:lnTo>
                    <a:pt x="35633" y="18688"/>
                  </a:lnTo>
                  <a:lnTo>
                    <a:pt x="36484" y="20128"/>
                  </a:lnTo>
                  <a:lnTo>
                    <a:pt x="36930" y="21774"/>
                  </a:lnTo>
                  <a:lnTo>
                    <a:pt x="36930" y="23557"/>
                  </a:lnTo>
                  <a:lnTo>
                    <a:pt x="50097" y="23557"/>
                  </a:lnTo>
                  <a:lnTo>
                    <a:pt x="50029" y="19305"/>
                  </a:lnTo>
                  <a:lnTo>
                    <a:pt x="48966" y="15670"/>
                  </a:lnTo>
                  <a:lnTo>
                    <a:pt x="47282" y="13201"/>
                  </a:lnTo>
                  <a:close/>
                </a:path>
                <a:path w="539750" h="77469">
                  <a:moveTo>
                    <a:pt x="76889" y="22014"/>
                  </a:moveTo>
                  <a:lnTo>
                    <a:pt x="64545" y="22014"/>
                  </a:lnTo>
                  <a:lnTo>
                    <a:pt x="64545" y="61070"/>
                  </a:lnTo>
                  <a:lnTo>
                    <a:pt x="80284" y="77358"/>
                  </a:lnTo>
                  <a:lnTo>
                    <a:pt x="88445" y="77358"/>
                  </a:lnTo>
                  <a:lnTo>
                    <a:pt x="101167" y="67894"/>
                  </a:lnTo>
                  <a:lnTo>
                    <a:pt x="112997" y="67894"/>
                  </a:lnTo>
                  <a:lnTo>
                    <a:pt x="112997" y="66968"/>
                  </a:lnTo>
                  <a:lnTo>
                    <a:pt x="84742" y="66968"/>
                  </a:lnTo>
                  <a:lnTo>
                    <a:pt x="81930" y="65973"/>
                  </a:lnTo>
                  <a:lnTo>
                    <a:pt x="79872" y="63985"/>
                  </a:lnTo>
                  <a:lnTo>
                    <a:pt x="77884" y="61996"/>
                  </a:lnTo>
                  <a:lnTo>
                    <a:pt x="76912" y="59013"/>
                  </a:lnTo>
                  <a:lnTo>
                    <a:pt x="76889" y="22014"/>
                  </a:lnTo>
                  <a:close/>
                </a:path>
                <a:path w="539750" h="77469">
                  <a:moveTo>
                    <a:pt x="112997" y="67894"/>
                  </a:moveTo>
                  <a:lnTo>
                    <a:pt x="101167" y="67894"/>
                  </a:lnTo>
                  <a:lnTo>
                    <a:pt x="102092" y="76123"/>
                  </a:lnTo>
                  <a:lnTo>
                    <a:pt x="112997" y="76123"/>
                  </a:lnTo>
                  <a:lnTo>
                    <a:pt x="112997" y="67894"/>
                  </a:lnTo>
                  <a:close/>
                </a:path>
                <a:path w="539750" h="77469">
                  <a:moveTo>
                    <a:pt x="112997" y="22014"/>
                  </a:moveTo>
                  <a:lnTo>
                    <a:pt x="100652" y="22014"/>
                  </a:lnTo>
                  <a:lnTo>
                    <a:pt x="100652" y="56544"/>
                  </a:lnTo>
                  <a:lnTo>
                    <a:pt x="100069" y="59013"/>
                  </a:lnTo>
                  <a:lnTo>
                    <a:pt x="98866" y="61070"/>
                  </a:lnTo>
                  <a:lnTo>
                    <a:pt x="97806" y="62990"/>
                  </a:lnTo>
                  <a:lnTo>
                    <a:pt x="96332" y="64499"/>
                  </a:lnTo>
                  <a:lnTo>
                    <a:pt x="94480" y="65528"/>
                  </a:lnTo>
                  <a:lnTo>
                    <a:pt x="92628" y="66488"/>
                  </a:lnTo>
                  <a:lnTo>
                    <a:pt x="90571" y="66968"/>
                  </a:lnTo>
                  <a:lnTo>
                    <a:pt x="112997" y="66968"/>
                  </a:lnTo>
                  <a:lnTo>
                    <a:pt x="112997" y="22014"/>
                  </a:lnTo>
                  <a:close/>
                </a:path>
                <a:path w="539750" h="77469">
                  <a:moveTo>
                    <a:pt x="140188" y="22014"/>
                  </a:moveTo>
                  <a:lnTo>
                    <a:pt x="127844" y="22014"/>
                  </a:lnTo>
                  <a:lnTo>
                    <a:pt x="127844" y="76123"/>
                  </a:lnTo>
                  <a:lnTo>
                    <a:pt x="140188" y="76123"/>
                  </a:lnTo>
                  <a:lnTo>
                    <a:pt x="140188" y="22014"/>
                  </a:lnTo>
                  <a:close/>
                </a:path>
                <a:path w="539750" h="77469">
                  <a:moveTo>
                    <a:pt x="136279" y="0"/>
                  </a:moveTo>
                  <a:lnTo>
                    <a:pt x="131753" y="0"/>
                  </a:lnTo>
                  <a:lnTo>
                    <a:pt x="129867" y="685"/>
                  </a:lnTo>
                  <a:lnTo>
                    <a:pt x="126918" y="3360"/>
                  </a:lnTo>
                  <a:lnTo>
                    <a:pt x="126198" y="5074"/>
                  </a:lnTo>
                  <a:lnTo>
                    <a:pt x="126198" y="9258"/>
                  </a:lnTo>
                  <a:lnTo>
                    <a:pt x="126918" y="11007"/>
                  </a:lnTo>
                  <a:lnTo>
                    <a:pt x="128358" y="12447"/>
                  </a:lnTo>
                  <a:lnTo>
                    <a:pt x="129867" y="13818"/>
                  </a:lnTo>
                  <a:lnTo>
                    <a:pt x="131753" y="14504"/>
                  </a:lnTo>
                  <a:lnTo>
                    <a:pt x="136279" y="14504"/>
                  </a:lnTo>
                  <a:lnTo>
                    <a:pt x="138131" y="13818"/>
                  </a:lnTo>
                  <a:lnTo>
                    <a:pt x="141080" y="11007"/>
                  </a:lnTo>
                  <a:lnTo>
                    <a:pt x="141834" y="9258"/>
                  </a:lnTo>
                  <a:lnTo>
                    <a:pt x="141834" y="5074"/>
                  </a:lnTo>
                  <a:lnTo>
                    <a:pt x="141080" y="3360"/>
                  </a:lnTo>
                  <a:lnTo>
                    <a:pt x="139571" y="2057"/>
                  </a:lnTo>
                  <a:lnTo>
                    <a:pt x="138131" y="685"/>
                  </a:lnTo>
                  <a:lnTo>
                    <a:pt x="136279" y="0"/>
                  </a:lnTo>
                  <a:close/>
                </a:path>
                <a:path w="539750" h="77469">
                  <a:moveTo>
                    <a:pt x="162879" y="22014"/>
                  </a:moveTo>
                  <a:lnTo>
                    <a:pt x="149814" y="22014"/>
                  </a:lnTo>
                  <a:lnTo>
                    <a:pt x="169874" y="76123"/>
                  </a:lnTo>
                  <a:lnTo>
                    <a:pt x="184687" y="76123"/>
                  </a:lnTo>
                  <a:lnTo>
                    <a:pt x="189035" y="64396"/>
                  </a:lnTo>
                  <a:lnTo>
                    <a:pt x="177281" y="64396"/>
                  </a:lnTo>
                  <a:lnTo>
                    <a:pt x="162879" y="22014"/>
                  </a:lnTo>
                  <a:close/>
                </a:path>
                <a:path w="539750" h="77469">
                  <a:moveTo>
                    <a:pt x="204747" y="22014"/>
                  </a:moveTo>
                  <a:lnTo>
                    <a:pt x="191888" y="22014"/>
                  </a:lnTo>
                  <a:lnTo>
                    <a:pt x="177281" y="64396"/>
                  </a:lnTo>
                  <a:lnTo>
                    <a:pt x="189035" y="64396"/>
                  </a:lnTo>
                  <a:lnTo>
                    <a:pt x="204747" y="22014"/>
                  </a:lnTo>
                  <a:close/>
                </a:path>
                <a:path w="539750" h="77469">
                  <a:moveTo>
                    <a:pt x="226683" y="22014"/>
                  </a:moveTo>
                  <a:lnTo>
                    <a:pt x="214339" y="22014"/>
                  </a:lnTo>
                  <a:lnTo>
                    <a:pt x="214339" y="76123"/>
                  </a:lnTo>
                  <a:lnTo>
                    <a:pt x="226683" y="76123"/>
                  </a:lnTo>
                  <a:lnTo>
                    <a:pt x="226683" y="22014"/>
                  </a:lnTo>
                  <a:close/>
                </a:path>
                <a:path w="539750" h="77469">
                  <a:moveTo>
                    <a:pt x="222774" y="0"/>
                  </a:moveTo>
                  <a:lnTo>
                    <a:pt x="218248" y="0"/>
                  </a:lnTo>
                  <a:lnTo>
                    <a:pt x="216362" y="685"/>
                  </a:lnTo>
                  <a:lnTo>
                    <a:pt x="213413" y="3360"/>
                  </a:lnTo>
                  <a:lnTo>
                    <a:pt x="212693" y="5074"/>
                  </a:lnTo>
                  <a:lnTo>
                    <a:pt x="212693" y="9258"/>
                  </a:lnTo>
                  <a:lnTo>
                    <a:pt x="213413" y="11007"/>
                  </a:lnTo>
                  <a:lnTo>
                    <a:pt x="214853" y="12447"/>
                  </a:lnTo>
                  <a:lnTo>
                    <a:pt x="216362" y="13818"/>
                  </a:lnTo>
                  <a:lnTo>
                    <a:pt x="218248" y="14504"/>
                  </a:lnTo>
                  <a:lnTo>
                    <a:pt x="222774" y="14504"/>
                  </a:lnTo>
                  <a:lnTo>
                    <a:pt x="224626" y="13818"/>
                  </a:lnTo>
                  <a:lnTo>
                    <a:pt x="227575" y="11007"/>
                  </a:lnTo>
                  <a:lnTo>
                    <a:pt x="228329" y="9258"/>
                  </a:lnTo>
                  <a:lnTo>
                    <a:pt x="228329" y="5074"/>
                  </a:lnTo>
                  <a:lnTo>
                    <a:pt x="227575" y="3360"/>
                  </a:lnTo>
                  <a:lnTo>
                    <a:pt x="226066" y="2057"/>
                  </a:lnTo>
                  <a:lnTo>
                    <a:pt x="224626" y="685"/>
                  </a:lnTo>
                  <a:lnTo>
                    <a:pt x="222774" y="0"/>
                  </a:lnTo>
                  <a:close/>
                </a:path>
                <a:path w="539750" h="77469">
                  <a:moveTo>
                    <a:pt x="297933" y="20779"/>
                  </a:moveTo>
                  <a:lnTo>
                    <a:pt x="286206" y="20779"/>
                  </a:lnTo>
                  <a:lnTo>
                    <a:pt x="281646" y="21979"/>
                  </a:lnTo>
                  <a:lnTo>
                    <a:pt x="265118" y="43788"/>
                  </a:lnTo>
                  <a:lnTo>
                    <a:pt x="265118" y="54898"/>
                  </a:lnTo>
                  <a:lnTo>
                    <a:pt x="286206" y="77358"/>
                  </a:lnTo>
                  <a:lnTo>
                    <a:pt x="297865" y="77358"/>
                  </a:lnTo>
                  <a:lnTo>
                    <a:pt x="303351" y="75575"/>
                  </a:lnTo>
                  <a:lnTo>
                    <a:pt x="312267" y="68442"/>
                  </a:lnTo>
                  <a:lnTo>
                    <a:pt x="313209" y="66865"/>
                  </a:lnTo>
                  <a:lnTo>
                    <a:pt x="289190" y="66865"/>
                  </a:lnTo>
                  <a:lnTo>
                    <a:pt x="287304" y="66488"/>
                  </a:lnTo>
                  <a:lnTo>
                    <a:pt x="277668" y="51880"/>
                  </a:lnTo>
                  <a:lnTo>
                    <a:pt x="277668" y="45297"/>
                  </a:lnTo>
                  <a:lnTo>
                    <a:pt x="278217" y="42108"/>
                  </a:lnTo>
                  <a:lnTo>
                    <a:pt x="279314" y="39502"/>
                  </a:lnTo>
                  <a:lnTo>
                    <a:pt x="280411" y="36827"/>
                  </a:lnTo>
                  <a:lnTo>
                    <a:pt x="281989" y="34804"/>
                  </a:lnTo>
                  <a:lnTo>
                    <a:pt x="286103" y="32061"/>
                  </a:lnTo>
                  <a:lnTo>
                    <a:pt x="288504" y="31375"/>
                  </a:lnTo>
                  <a:lnTo>
                    <a:pt x="313364" y="31375"/>
                  </a:lnTo>
                  <a:lnTo>
                    <a:pt x="312267" y="29523"/>
                  </a:lnTo>
                  <a:lnTo>
                    <a:pt x="307809" y="26026"/>
                  </a:lnTo>
                  <a:lnTo>
                    <a:pt x="303420" y="22528"/>
                  </a:lnTo>
                  <a:lnTo>
                    <a:pt x="297933" y="20779"/>
                  </a:lnTo>
                  <a:close/>
                </a:path>
                <a:path w="539750" h="77469">
                  <a:moveTo>
                    <a:pt x="316347" y="57710"/>
                  </a:moveTo>
                  <a:lnTo>
                    <a:pt x="303386" y="57710"/>
                  </a:lnTo>
                  <a:lnTo>
                    <a:pt x="302974" y="59630"/>
                  </a:lnTo>
                  <a:lnTo>
                    <a:pt x="302185" y="61276"/>
                  </a:lnTo>
                  <a:lnTo>
                    <a:pt x="293304" y="66865"/>
                  </a:lnTo>
                  <a:lnTo>
                    <a:pt x="313209" y="66865"/>
                  </a:lnTo>
                  <a:lnTo>
                    <a:pt x="315113" y="63676"/>
                  </a:lnTo>
                  <a:lnTo>
                    <a:pt x="316347" y="57710"/>
                  </a:lnTo>
                  <a:close/>
                </a:path>
                <a:path w="539750" h="77469">
                  <a:moveTo>
                    <a:pt x="313364" y="31375"/>
                  </a:moveTo>
                  <a:lnTo>
                    <a:pt x="294264" y="31375"/>
                  </a:lnTo>
                  <a:lnTo>
                    <a:pt x="296871" y="32164"/>
                  </a:lnTo>
                  <a:lnTo>
                    <a:pt x="301260" y="35318"/>
                  </a:lnTo>
                  <a:lnTo>
                    <a:pt x="302700" y="37547"/>
                  </a:lnTo>
                  <a:lnTo>
                    <a:pt x="303386" y="40427"/>
                  </a:lnTo>
                  <a:lnTo>
                    <a:pt x="316347" y="40427"/>
                  </a:lnTo>
                  <a:lnTo>
                    <a:pt x="315113" y="34324"/>
                  </a:lnTo>
                  <a:lnTo>
                    <a:pt x="313364" y="31375"/>
                  </a:lnTo>
                  <a:close/>
                </a:path>
                <a:path w="539750" h="77469">
                  <a:moveTo>
                    <a:pt x="341197" y="2057"/>
                  </a:moveTo>
                  <a:lnTo>
                    <a:pt x="328852" y="2057"/>
                  </a:lnTo>
                  <a:lnTo>
                    <a:pt x="328852" y="76123"/>
                  </a:lnTo>
                  <a:lnTo>
                    <a:pt x="341197" y="76123"/>
                  </a:lnTo>
                  <a:lnTo>
                    <a:pt x="341197" y="2057"/>
                  </a:lnTo>
                  <a:close/>
                </a:path>
                <a:path w="539750" h="77469">
                  <a:moveTo>
                    <a:pt x="368230" y="22014"/>
                  </a:moveTo>
                  <a:lnTo>
                    <a:pt x="355885" y="22014"/>
                  </a:lnTo>
                  <a:lnTo>
                    <a:pt x="355885" y="76123"/>
                  </a:lnTo>
                  <a:lnTo>
                    <a:pt x="368230" y="76123"/>
                  </a:lnTo>
                  <a:lnTo>
                    <a:pt x="368230" y="22014"/>
                  </a:lnTo>
                  <a:close/>
                </a:path>
                <a:path w="539750" h="77469">
                  <a:moveTo>
                    <a:pt x="364321" y="0"/>
                  </a:moveTo>
                  <a:lnTo>
                    <a:pt x="359795" y="0"/>
                  </a:lnTo>
                  <a:lnTo>
                    <a:pt x="357909" y="685"/>
                  </a:lnTo>
                  <a:lnTo>
                    <a:pt x="354960" y="3360"/>
                  </a:lnTo>
                  <a:lnTo>
                    <a:pt x="354240" y="5074"/>
                  </a:lnTo>
                  <a:lnTo>
                    <a:pt x="354240" y="9258"/>
                  </a:lnTo>
                  <a:lnTo>
                    <a:pt x="354960" y="11007"/>
                  </a:lnTo>
                  <a:lnTo>
                    <a:pt x="356400" y="12447"/>
                  </a:lnTo>
                  <a:lnTo>
                    <a:pt x="357909" y="13818"/>
                  </a:lnTo>
                  <a:lnTo>
                    <a:pt x="359795" y="14504"/>
                  </a:lnTo>
                  <a:lnTo>
                    <a:pt x="364321" y="14504"/>
                  </a:lnTo>
                  <a:lnTo>
                    <a:pt x="366172" y="13818"/>
                  </a:lnTo>
                  <a:lnTo>
                    <a:pt x="369121" y="11007"/>
                  </a:lnTo>
                  <a:lnTo>
                    <a:pt x="369876" y="9258"/>
                  </a:lnTo>
                  <a:lnTo>
                    <a:pt x="369876" y="5074"/>
                  </a:lnTo>
                  <a:lnTo>
                    <a:pt x="369121" y="3360"/>
                  </a:lnTo>
                  <a:lnTo>
                    <a:pt x="367613" y="2057"/>
                  </a:lnTo>
                  <a:lnTo>
                    <a:pt x="366172" y="685"/>
                  </a:lnTo>
                  <a:lnTo>
                    <a:pt x="364321" y="0"/>
                  </a:lnTo>
                  <a:close/>
                </a:path>
                <a:path w="539750" h="77469">
                  <a:moveTo>
                    <a:pt x="412146" y="20779"/>
                  </a:moveTo>
                  <a:lnTo>
                    <a:pt x="401722" y="20779"/>
                  </a:lnTo>
                  <a:lnTo>
                    <a:pt x="397196" y="21979"/>
                  </a:lnTo>
                  <a:lnTo>
                    <a:pt x="381148" y="43754"/>
                  </a:lnTo>
                  <a:lnTo>
                    <a:pt x="381148" y="54932"/>
                  </a:lnTo>
                  <a:lnTo>
                    <a:pt x="401688" y="77358"/>
                  </a:lnTo>
                  <a:lnTo>
                    <a:pt x="410809" y="77358"/>
                  </a:lnTo>
                  <a:lnTo>
                    <a:pt x="414409" y="76638"/>
                  </a:lnTo>
                  <a:lnTo>
                    <a:pt x="420787" y="73757"/>
                  </a:lnTo>
                  <a:lnTo>
                    <a:pt x="423462" y="71803"/>
                  </a:lnTo>
                  <a:lnTo>
                    <a:pt x="425588" y="69334"/>
                  </a:lnTo>
                  <a:lnTo>
                    <a:pt x="427508" y="67174"/>
                  </a:lnTo>
                  <a:lnTo>
                    <a:pt x="403985" y="67174"/>
                  </a:lnTo>
                  <a:lnTo>
                    <a:pt x="401654" y="66522"/>
                  </a:lnTo>
                  <a:lnTo>
                    <a:pt x="393287" y="54109"/>
                  </a:lnTo>
                  <a:lnTo>
                    <a:pt x="393287" y="52052"/>
                  </a:lnTo>
                  <a:lnTo>
                    <a:pt x="389995" y="52052"/>
                  </a:lnTo>
                  <a:lnTo>
                    <a:pt x="389995" y="44131"/>
                  </a:lnTo>
                  <a:lnTo>
                    <a:pt x="393287" y="44131"/>
                  </a:lnTo>
                  <a:lnTo>
                    <a:pt x="393306" y="43754"/>
                  </a:lnTo>
                  <a:lnTo>
                    <a:pt x="404294" y="30860"/>
                  </a:lnTo>
                  <a:lnTo>
                    <a:pt x="427258" y="30860"/>
                  </a:lnTo>
                  <a:lnTo>
                    <a:pt x="426754" y="29798"/>
                  </a:lnTo>
                  <a:lnTo>
                    <a:pt x="423942" y="26609"/>
                  </a:lnTo>
                  <a:lnTo>
                    <a:pt x="420239" y="24277"/>
                  </a:lnTo>
                  <a:lnTo>
                    <a:pt x="416604" y="21945"/>
                  </a:lnTo>
                  <a:lnTo>
                    <a:pt x="412146" y="20779"/>
                  </a:lnTo>
                  <a:close/>
                </a:path>
                <a:path w="539750" h="77469">
                  <a:moveTo>
                    <a:pt x="430217" y="61001"/>
                  </a:moveTo>
                  <a:lnTo>
                    <a:pt x="417667" y="61001"/>
                  </a:lnTo>
                  <a:lnTo>
                    <a:pt x="416844" y="62922"/>
                  </a:lnTo>
                  <a:lnTo>
                    <a:pt x="415575" y="64430"/>
                  </a:lnTo>
                  <a:lnTo>
                    <a:pt x="412146" y="66625"/>
                  </a:lnTo>
                  <a:lnTo>
                    <a:pt x="409746" y="67174"/>
                  </a:lnTo>
                  <a:lnTo>
                    <a:pt x="427508" y="67174"/>
                  </a:lnTo>
                  <a:lnTo>
                    <a:pt x="427783" y="66865"/>
                  </a:lnTo>
                  <a:lnTo>
                    <a:pt x="429326" y="64088"/>
                  </a:lnTo>
                  <a:lnTo>
                    <a:pt x="430217" y="61001"/>
                  </a:lnTo>
                  <a:close/>
                </a:path>
                <a:path w="539750" h="77469">
                  <a:moveTo>
                    <a:pt x="393287" y="44131"/>
                  </a:moveTo>
                  <a:lnTo>
                    <a:pt x="389995" y="44131"/>
                  </a:lnTo>
                  <a:lnTo>
                    <a:pt x="389995" y="52052"/>
                  </a:lnTo>
                  <a:lnTo>
                    <a:pt x="393287" y="52052"/>
                  </a:lnTo>
                  <a:lnTo>
                    <a:pt x="393287" y="44131"/>
                  </a:lnTo>
                  <a:close/>
                </a:path>
                <a:path w="539750" h="77469">
                  <a:moveTo>
                    <a:pt x="427258" y="30860"/>
                  </a:moveTo>
                  <a:lnTo>
                    <a:pt x="410329" y="30860"/>
                  </a:lnTo>
                  <a:lnTo>
                    <a:pt x="413278" y="32026"/>
                  </a:lnTo>
                  <a:lnTo>
                    <a:pt x="415610" y="34358"/>
                  </a:lnTo>
                  <a:lnTo>
                    <a:pt x="418010" y="36621"/>
                  </a:lnTo>
                  <a:lnTo>
                    <a:pt x="419244" y="39879"/>
                  </a:lnTo>
                  <a:lnTo>
                    <a:pt x="419313" y="44131"/>
                  </a:lnTo>
                  <a:lnTo>
                    <a:pt x="393287" y="44131"/>
                  </a:lnTo>
                  <a:lnTo>
                    <a:pt x="393287" y="52052"/>
                  </a:lnTo>
                  <a:lnTo>
                    <a:pt x="431452" y="52052"/>
                  </a:lnTo>
                  <a:lnTo>
                    <a:pt x="431589" y="51092"/>
                  </a:lnTo>
                  <a:lnTo>
                    <a:pt x="431657" y="42313"/>
                  </a:lnTo>
                  <a:lnTo>
                    <a:pt x="430663" y="37821"/>
                  </a:lnTo>
                  <a:lnTo>
                    <a:pt x="428674" y="33844"/>
                  </a:lnTo>
                  <a:lnTo>
                    <a:pt x="427258" y="30860"/>
                  </a:lnTo>
                  <a:close/>
                </a:path>
                <a:path w="539750" h="77469">
                  <a:moveTo>
                    <a:pt x="454581" y="22014"/>
                  </a:moveTo>
                  <a:lnTo>
                    <a:pt x="443677" y="22014"/>
                  </a:lnTo>
                  <a:lnTo>
                    <a:pt x="443677" y="76123"/>
                  </a:lnTo>
                  <a:lnTo>
                    <a:pt x="456021" y="76123"/>
                  </a:lnTo>
                  <a:lnTo>
                    <a:pt x="456021" y="41662"/>
                  </a:lnTo>
                  <a:lnTo>
                    <a:pt x="456570" y="39227"/>
                  </a:lnTo>
                  <a:lnTo>
                    <a:pt x="466308" y="31169"/>
                  </a:lnTo>
                  <a:lnTo>
                    <a:pt x="490174" y="31169"/>
                  </a:lnTo>
                  <a:lnTo>
                    <a:pt x="489660" y="30140"/>
                  </a:lnTo>
                  <a:lnTo>
                    <a:pt x="455404" y="30140"/>
                  </a:lnTo>
                  <a:lnTo>
                    <a:pt x="454581" y="22014"/>
                  </a:lnTo>
                  <a:close/>
                </a:path>
                <a:path w="539750" h="77469">
                  <a:moveTo>
                    <a:pt x="490174" y="31169"/>
                  </a:moveTo>
                  <a:lnTo>
                    <a:pt x="472138" y="31169"/>
                  </a:lnTo>
                  <a:lnTo>
                    <a:pt x="474915" y="32232"/>
                  </a:lnTo>
                  <a:lnTo>
                    <a:pt x="476904" y="34358"/>
                  </a:lnTo>
                  <a:lnTo>
                    <a:pt x="478893" y="36415"/>
                  </a:lnTo>
                  <a:lnTo>
                    <a:pt x="479830" y="39227"/>
                  </a:lnTo>
                  <a:lnTo>
                    <a:pt x="479887" y="76123"/>
                  </a:lnTo>
                  <a:lnTo>
                    <a:pt x="492129" y="76123"/>
                  </a:lnTo>
                  <a:lnTo>
                    <a:pt x="492094" y="37238"/>
                  </a:lnTo>
                  <a:lnTo>
                    <a:pt x="491340" y="33501"/>
                  </a:lnTo>
                  <a:lnTo>
                    <a:pt x="490174" y="31169"/>
                  </a:lnTo>
                  <a:close/>
                </a:path>
                <a:path w="539750" h="77469">
                  <a:moveTo>
                    <a:pt x="476493" y="20779"/>
                  </a:moveTo>
                  <a:lnTo>
                    <a:pt x="468331" y="20779"/>
                  </a:lnTo>
                  <a:lnTo>
                    <a:pt x="464868" y="21636"/>
                  </a:lnTo>
                  <a:lnTo>
                    <a:pt x="461988" y="23351"/>
                  </a:lnTo>
                  <a:lnTo>
                    <a:pt x="459107" y="24997"/>
                  </a:lnTo>
                  <a:lnTo>
                    <a:pt x="456913" y="27260"/>
                  </a:lnTo>
                  <a:lnTo>
                    <a:pt x="455404" y="30140"/>
                  </a:lnTo>
                  <a:lnTo>
                    <a:pt x="489660" y="30140"/>
                  </a:lnTo>
                  <a:lnTo>
                    <a:pt x="488185" y="27191"/>
                  </a:lnTo>
                  <a:lnTo>
                    <a:pt x="485922" y="24825"/>
                  </a:lnTo>
                  <a:lnTo>
                    <a:pt x="482973" y="23248"/>
                  </a:lnTo>
                  <a:lnTo>
                    <a:pt x="480024" y="21602"/>
                  </a:lnTo>
                  <a:lnTo>
                    <a:pt x="476493" y="20779"/>
                  </a:lnTo>
                  <a:close/>
                </a:path>
                <a:path w="539750" h="77469">
                  <a:moveTo>
                    <a:pt x="524976" y="32301"/>
                  </a:moveTo>
                  <a:lnTo>
                    <a:pt x="512631" y="32301"/>
                  </a:lnTo>
                  <a:lnTo>
                    <a:pt x="512652" y="63162"/>
                  </a:lnTo>
                  <a:lnTo>
                    <a:pt x="526313" y="76123"/>
                  </a:lnTo>
                  <a:lnTo>
                    <a:pt x="539480" y="76123"/>
                  </a:lnTo>
                  <a:lnTo>
                    <a:pt x="539480" y="65631"/>
                  </a:lnTo>
                  <a:lnTo>
                    <a:pt x="529639" y="65631"/>
                  </a:lnTo>
                  <a:lnTo>
                    <a:pt x="527719" y="65150"/>
                  </a:lnTo>
                  <a:lnTo>
                    <a:pt x="526622" y="64190"/>
                  </a:lnTo>
                  <a:lnTo>
                    <a:pt x="525524" y="63162"/>
                  </a:lnTo>
                  <a:lnTo>
                    <a:pt x="524976" y="61344"/>
                  </a:lnTo>
                  <a:lnTo>
                    <a:pt x="524976" y="32301"/>
                  </a:lnTo>
                  <a:close/>
                </a:path>
                <a:path w="539750" h="77469">
                  <a:moveTo>
                    <a:pt x="539275" y="22014"/>
                  </a:moveTo>
                  <a:lnTo>
                    <a:pt x="503270" y="22014"/>
                  </a:lnTo>
                  <a:lnTo>
                    <a:pt x="503270" y="32301"/>
                  </a:lnTo>
                  <a:lnTo>
                    <a:pt x="539275" y="32301"/>
                  </a:lnTo>
                  <a:lnTo>
                    <a:pt x="539275" y="22014"/>
                  </a:lnTo>
                  <a:close/>
                </a:path>
                <a:path w="539750" h="77469">
                  <a:moveTo>
                    <a:pt x="524976" y="7406"/>
                  </a:moveTo>
                  <a:lnTo>
                    <a:pt x="514071" y="7406"/>
                  </a:lnTo>
                  <a:lnTo>
                    <a:pt x="512631" y="22014"/>
                  </a:lnTo>
                  <a:lnTo>
                    <a:pt x="524976" y="22014"/>
                  </a:lnTo>
                  <a:lnTo>
                    <a:pt x="524976" y="7406"/>
                  </a:lnTo>
                  <a:close/>
                </a:path>
              </a:pathLst>
            </a:custGeom>
            <a:solidFill>
              <a:srgbClr val="0854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5" name="object 25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272530" y="2855848"/>
            <a:ext cx="853439" cy="138874"/>
          </a:xfrm>
          <a:prstGeom prst="rect">
            <a:avLst/>
          </a:prstGeom>
        </p:spPr>
      </p:pic>
      <p:grpSp>
        <p:nvGrpSpPr>
          <p:cNvPr id="26" name="object 26"/>
          <p:cNvGrpSpPr/>
          <p:nvPr/>
        </p:nvGrpSpPr>
        <p:grpSpPr>
          <a:xfrm>
            <a:off x="2227584" y="2855848"/>
            <a:ext cx="523240" cy="139065"/>
            <a:chOff x="2227584" y="2855848"/>
            <a:chExt cx="523240" cy="139065"/>
          </a:xfrm>
        </p:grpSpPr>
        <p:sp>
          <p:nvSpPr>
            <p:cNvPr id="27" name="object 27"/>
            <p:cNvSpPr/>
            <p:nvPr/>
          </p:nvSpPr>
          <p:spPr>
            <a:xfrm>
              <a:off x="2227584" y="2855848"/>
              <a:ext cx="523240" cy="139065"/>
            </a:xfrm>
            <a:custGeom>
              <a:avLst/>
              <a:gdLst/>
              <a:ahLst/>
              <a:cxnLst/>
              <a:rect l="l" t="t" r="r" b="b"/>
              <a:pathLst>
                <a:path w="523239" h="139064">
                  <a:moveTo>
                    <a:pt x="477519" y="0"/>
                  </a:moveTo>
                  <a:lnTo>
                    <a:pt x="45720" y="0"/>
                  </a:lnTo>
                  <a:lnTo>
                    <a:pt x="27923" y="3592"/>
                  </a:lnTo>
                  <a:lnTo>
                    <a:pt x="13391" y="13391"/>
                  </a:lnTo>
                  <a:lnTo>
                    <a:pt x="3592" y="27923"/>
                  </a:lnTo>
                  <a:lnTo>
                    <a:pt x="0" y="45719"/>
                  </a:lnTo>
                  <a:lnTo>
                    <a:pt x="0" y="93154"/>
                  </a:lnTo>
                  <a:lnTo>
                    <a:pt x="3592" y="110950"/>
                  </a:lnTo>
                  <a:lnTo>
                    <a:pt x="13391" y="125483"/>
                  </a:lnTo>
                  <a:lnTo>
                    <a:pt x="27923" y="135281"/>
                  </a:lnTo>
                  <a:lnTo>
                    <a:pt x="45720" y="138874"/>
                  </a:lnTo>
                  <a:lnTo>
                    <a:pt x="477519" y="138874"/>
                  </a:lnTo>
                  <a:lnTo>
                    <a:pt x="495316" y="135281"/>
                  </a:lnTo>
                  <a:lnTo>
                    <a:pt x="509848" y="125483"/>
                  </a:lnTo>
                  <a:lnTo>
                    <a:pt x="519647" y="110950"/>
                  </a:lnTo>
                  <a:lnTo>
                    <a:pt x="523239" y="93154"/>
                  </a:lnTo>
                  <a:lnTo>
                    <a:pt x="523239" y="45719"/>
                  </a:lnTo>
                  <a:lnTo>
                    <a:pt x="519647" y="27923"/>
                  </a:lnTo>
                  <a:lnTo>
                    <a:pt x="509848" y="13391"/>
                  </a:lnTo>
                  <a:lnTo>
                    <a:pt x="495316" y="3592"/>
                  </a:lnTo>
                  <a:lnTo>
                    <a:pt x="477519" y="0"/>
                  </a:lnTo>
                  <a:close/>
                </a:path>
              </a:pathLst>
            </a:custGeom>
            <a:solidFill>
              <a:srgbClr val="E6E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2338165" y="2887262"/>
              <a:ext cx="302895" cy="100330"/>
            </a:xfrm>
            <a:custGeom>
              <a:avLst/>
              <a:gdLst/>
              <a:ahLst/>
              <a:cxnLst/>
              <a:rect l="l" t="t" r="r" b="b"/>
              <a:pathLst>
                <a:path w="302894" h="100330">
                  <a:moveTo>
                    <a:pt x="28940" y="4114"/>
                  </a:moveTo>
                  <a:lnTo>
                    <a:pt x="0" y="4114"/>
                  </a:lnTo>
                  <a:lnTo>
                    <a:pt x="0" y="76123"/>
                  </a:lnTo>
                  <a:lnTo>
                    <a:pt x="28940" y="76123"/>
                  </a:lnTo>
                  <a:lnTo>
                    <a:pt x="35833" y="74649"/>
                  </a:lnTo>
                  <a:lnTo>
                    <a:pt x="46668" y="68751"/>
                  </a:lnTo>
                  <a:lnTo>
                    <a:pt x="49685" y="65631"/>
                  </a:lnTo>
                  <a:lnTo>
                    <a:pt x="12344" y="65631"/>
                  </a:lnTo>
                  <a:lnTo>
                    <a:pt x="12344" y="14504"/>
                  </a:lnTo>
                  <a:lnTo>
                    <a:pt x="49562" y="14504"/>
                  </a:lnTo>
                  <a:lnTo>
                    <a:pt x="46668" y="11487"/>
                  </a:lnTo>
                  <a:lnTo>
                    <a:pt x="35833" y="5589"/>
                  </a:lnTo>
                  <a:lnTo>
                    <a:pt x="28940" y="4114"/>
                  </a:lnTo>
                  <a:close/>
                </a:path>
                <a:path w="302894" h="100330">
                  <a:moveTo>
                    <a:pt x="49562" y="14504"/>
                  </a:moveTo>
                  <a:lnTo>
                    <a:pt x="26128" y="14504"/>
                  </a:lnTo>
                  <a:lnTo>
                    <a:pt x="30998" y="15567"/>
                  </a:lnTo>
                  <a:lnTo>
                    <a:pt x="34564" y="17693"/>
                  </a:lnTo>
                  <a:lnTo>
                    <a:pt x="38199" y="19751"/>
                  </a:lnTo>
                  <a:lnTo>
                    <a:pt x="40770" y="22699"/>
                  </a:lnTo>
                  <a:lnTo>
                    <a:pt x="42279" y="26540"/>
                  </a:lnTo>
                  <a:lnTo>
                    <a:pt x="43856" y="30312"/>
                  </a:lnTo>
                  <a:lnTo>
                    <a:pt x="44645" y="34872"/>
                  </a:lnTo>
                  <a:lnTo>
                    <a:pt x="44645" y="45502"/>
                  </a:lnTo>
                  <a:lnTo>
                    <a:pt x="43856" y="50063"/>
                  </a:lnTo>
                  <a:lnTo>
                    <a:pt x="42279" y="53903"/>
                  </a:lnTo>
                  <a:lnTo>
                    <a:pt x="40770" y="57675"/>
                  </a:lnTo>
                  <a:lnTo>
                    <a:pt x="38199" y="60590"/>
                  </a:lnTo>
                  <a:lnTo>
                    <a:pt x="30998" y="64636"/>
                  </a:lnTo>
                  <a:lnTo>
                    <a:pt x="26128" y="65631"/>
                  </a:lnTo>
                  <a:lnTo>
                    <a:pt x="49685" y="65631"/>
                  </a:lnTo>
                  <a:lnTo>
                    <a:pt x="50680" y="64602"/>
                  </a:lnTo>
                  <a:lnTo>
                    <a:pt x="53286" y="59253"/>
                  </a:lnTo>
                  <a:lnTo>
                    <a:pt x="55961" y="53835"/>
                  </a:lnTo>
                  <a:lnTo>
                    <a:pt x="57298" y="47491"/>
                  </a:lnTo>
                  <a:lnTo>
                    <a:pt x="57298" y="32815"/>
                  </a:lnTo>
                  <a:lnTo>
                    <a:pt x="55961" y="26437"/>
                  </a:lnTo>
                  <a:lnTo>
                    <a:pt x="53286" y="21088"/>
                  </a:lnTo>
                  <a:lnTo>
                    <a:pt x="50680" y="15670"/>
                  </a:lnTo>
                  <a:lnTo>
                    <a:pt x="49562" y="14504"/>
                  </a:lnTo>
                  <a:close/>
                </a:path>
                <a:path w="302894" h="100330">
                  <a:moveTo>
                    <a:pt x="82261" y="22014"/>
                  </a:moveTo>
                  <a:lnTo>
                    <a:pt x="69917" y="22014"/>
                  </a:lnTo>
                  <a:lnTo>
                    <a:pt x="69917" y="76123"/>
                  </a:lnTo>
                  <a:lnTo>
                    <a:pt x="82261" y="76123"/>
                  </a:lnTo>
                  <a:lnTo>
                    <a:pt x="82261" y="22014"/>
                  </a:lnTo>
                  <a:close/>
                </a:path>
                <a:path w="302894" h="100330">
                  <a:moveTo>
                    <a:pt x="78352" y="0"/>
                  </a:moveTo>
                  <a:lnTo>
                    <a:pt x="73826" y="0"/>
                  </a:lnTo>
                  <a:lnTo>
                    <a:pt x="71940" y="685"/>
                  </a:lnTo>
                  <a:lnTo>
                    <a:pt x="68991" y="3360"/>
                  </a:lnTo>
                  <a:lnTo>
                    <a:pt x="68271" y="5074"/>
                  </a:lnTo>
                  <a:lnTo>
                    <a:pt x="68271" y="9258"/>
                  </a:lnTo>
                  <a:lnTo>
                    <a:pt x="68991" y="11007"/>
                  </a:lnTo>
                  <a:lnTo>
                    <a:pt x="70431" y="12447"/>
                  </a:lnTo>
                  <a:lnTo>
                    <a:pt x="71940" y="13818"/>
                  </a:lnTo>
                  <a:lnTo>
                    <a:pt x="73826" y="14504"/>
                  </a:lnTo>
                  <a:lnTo>
                    <a:pt x="78352" y="14504"/>
                  </a:lnTo>
                  <a:lnTo>
                    <a:pt x="80204" y="13818"/>
                  </a:lnTo>
                  <a:lnTo>
                    <a:pt x="83152" y="11007"/>
                  </a:lnTo>
                  <a:lnTo>
                    <a:pt x="83907" y="9258"/>
                  </a:lnTo>
                  <a:lnTo>
                    <a:pt x="83907" y="5074"/>
                  </a:lnTo>
                  <a:lnTo>
                    <a:pt x="83152" y="3360"/>
                  </a:lnTo>
                  <a:lnTo>
                    <a:pt x="81644" y="2057"/>
                  </a:lnTo>
                  <a:lnTo>
                    <a:pt x="80204" y="685"/>
                  </a:lnTo>
                  <a:lnTo>
                    <a:pt x="78352" y="0"/>
                  </a:lnTo>
                  <a:close/>
                </a:path>
                <a:path w="302894" h="100330">
                  <a:moveTo>
                    <a:pt x="100921" y="71062"/>
                  </a:moveTo>
                  <a:lnTo>
                    <a:pt x="94150" y="81370"/>
                  </a:lnTo>
                  <a:lnTo>
                    <a:pt x="94150" y="87268"/>
                  </a:lnTo>
                  <a:lnTo>
                    <a:pt x="95145" y="90285"/>
                  </a:lnTo>
                  <a:lnTo>
                    <a:pt x="99191" y="95154"/>
                  </a:lnTo>
                  <a:lnTo>
                    <a:pt x="102071" y="96972"/>
                  </a:lnTo>
                  <a:lnTo>
                    <a:pt x="105775" y="98137"/>
                  </a:lnTo>
                  <a:lnTo>
                    <a:pt x="109547" y="99372"/>
                  </a:lnTo>
                  <a:lnTo>
                    <a:pt x="113970" y="99989"/>
                  </a:lnTo>
                  <a:lnTo>
                    <a:pt x="124600" y="99989"/>
                  </a:lnTo>
                  <a:lnTo>
                    <a:pt x="129126" y="99132"/>
                  </a:lnTo>
                  <a:lnTo>
                    <a:pt x="132624" y="97417"/>
                  </a:lnTo>
                  <a:lnTo>
                    <a:pt x="136190" y="95771"/>
                  </a:lnTo>
                  <a:lnTo>
                    <a:pt x="138796" y="93577"/>
                  </a:lnTo>
                  <a:lnTo>
                    <a:pt x="140640" y="90525"/>
                  </a:lnTo>
                  <a:lnTo>
                    <a:pt x="116165" y="90525"/>
                  </a:lnTo>
                  <a:lnTo>
                    <a:pt x="113833" y="90216"/>
                  </a:lnTo>
                  <a:lnTo>
                    <a:pt x="109855" y="88982"/>
                  </a:lnTo>
                  <a:lnTo>
                    <a:pt x="108278" y="88056"/>
                  </a:lnTo>
                  <a:lnTo>
                    <a:pt x="107112" y="86822"/>
                  </a:lnTo>
                  <a:lnTo>
                    <a:pt x="105946" y="85656"/>
                  </a:lnTo>
                  <a:lnTo>
                    <a:pt x="105403" y="84250"/>
                  </a:lnTo>
                  <a:lnTo>
                    <a:pt x="105402" y="80272"/>
                  </a:lnTo>
                  <a:lnTo>
                    <a:pt x="106049" y="78558"/>
                  </a:lnTo>
                  <a:lnTo>
                    <a:pt x="107421" y="76843"/>
                  </a:lnTo>
                  <a:lnTo>
                    <a:pt x="108792" y="75197"/>
                  </a:lnTo>
                  <a:lnTo>
                    <a:pt x="111232" y="73827"/>
                  </a:lnTo>
                  <a:lnTo>
                    <a:pt x="107455" y="73174"/>
                  </a:lnTo>
                  <a:lnTo>
                    <a:pt x="105089" y="72591"/>
                  </a:lnTo>
                  <a:lnTo>
                    <a:pt x="103100" y="71906"/>
                  </a:lnTo>
                  <a:lnTo>
                    <a:pt x="101111" y="71151"/>
                  </a:lnTo>
                  <a:lnTo>
                    <a:pt x="100921" y="71062"/>
                  </a:lnTo>
                  <a:close/>
                </a:path>
                <a:path w="302894" h="100330">
                  <a:moveTo>
                    <a:pt x="128265" y="66762"/>
                  </a:moveTo>
                  <a:lnTo>
                    <a:pt x="108758" y="66762"/>
                  </a:lnTo>
                  <a:lnTo>
                    <a:pt x="114930" y="72626"/>
                  </a:lnTo>
                  <a:lnTo>
                    <a:pt x="111295" y="73792"/>
                  </a:lnTo>
                  <a:lnTo>
                    <a:pt x="124771" y="75060"/>
                  </a:lnTo>
                  <a:lnTo>
                    <a:pt x="127789" y="75849"/>
                  </a:lnTo>
                  <a:lnTo>
                    <a:pt x="129229" y="77152"/>
                  </a:lnTo>
                  <a:lnTo>
                    <a:pt x="130738" y="78455"/>
                  </a:lnTo>
                  <a:lnTo>
                    <a:pt x="131492" y="80272"/>
                  </a:lnTo>
                  <a:lnTo>
                    <a:pt x="131492" y="84250"/>
                  </a:lnTo>
                  <a:lnTo>
                    <a:pt x="130978" y="85656"/>
                  </a:lnTo>
                  <a:lnTo>
                    <a:pt x="129949" y="86822"/>
                  </a:lnTo>
                  <a:lnTo>
                    <a:pt x="128921" y="88056"/>
                  </a:lnTo>
                  <a:lnTo>
                    <a:pt x="127446" y="88982"/>
                  </a:lnTo>
                  <a:lnTo>
                    <a:pt x="123674" y="90216"/>
                  </a:lnTo>
                  <a:lnTo>
                    <a:pt x="121445" y="90525"/>
                  </a:lnTo>
                  <a:lnTo>
                    <a:pt x="140640" y="90525"/>
                  </a:lnTo>
                  <a:lnTo>
                    <a:pt x="142156" y="88159"/>
                  </a:lnTo>
                  <a:lnTo>
                    <a:pt x="142910" y="85656"/>
                  </a:lnTo>
                  <a:lnTo>
                    <a:pt x="142895" y="78455"/>
                  </a:lnTo>
                  <a:lnTo>
                    <a:pt x="142328" y="76158"/>
                  </a:lnTo>
                  <a:lnTo>
                    <a:pt x="139585" y="71700"/>
                  </a:lnTo>
                  <a:lnTo>
                    <a:pt x="137424" y="69951"/>
                  </a:lnTo>
                  <a:lnTo>
                    <a:pt x="131595" y="67482"/>
                  </a:lnTo>
                  <a:lnTo>
                    <a:pt x="128265" y="66762"/>
                  </a:lnTo>
                  <a:close/>
                </a:path>
                <a:path w="302894" h="100330">
                  <a:moveTo>
                    <a:pt x="108758" y="66762"/>
                  </a:moveTo>
                  <a:lnTo>
                    <a:pt x="105398" y="68065"/>
                  </a:lnTo>
                  <a:lnTo>
                    <a:pt x="102654" y="69608"/>
                  </a:lnTo>
                  <a:lnTo>
                    <a:pt x="100921" y="71062"/>
                  </a:lnTo>
                  <a:lnTo>
                    <a:pt x="101111" y="71151"/>
                  </a:lnTo>
                  <a:lnTo>
                    <a:pt x="103100" y="71906"/>
                  </a:lnTo>
                  <a:lnTo>
                    <a:pt x="105089" y="72591"/>
                  </a:lnTo>
                  <a:lnTo>
                    <a:pt x="107455" y="73174"/>
                  </a:lnTo>
                  <a:lnTo>
                    <a:pt x="111232" y="73827"/>
                  </a:lnTo>
                  <a:lnTo>
                    <a:pt x="114930" y="72626"/>
                  </a:lnTo>
                  <a:lnTo>
                    <a:pt x="108758" y="66762"/>
                  </a:lnTo>
                  <a:close/>
                </a:path>
                <a:path w="302894" h="100330">
                  <a:moveTo>
                    <a:pt x="103962" y="54936"/>
                  </a:moveTo>
                  <a:lnTo>
                    <a:pt x="94765" y="64396"/>
                  </a:lnTo>
                  <a:lnTo>
                    <a:pt x="94665" y="66865"/>
                  </a:lnTo>
                  <a:lnTo>
                    <a:pt x="95556" y="67757"/>
                  </a:lnTo>
                  <a:lnTo>
                    <a:pt x="96793" y="68717"/>
                  </a:lnTo>
                  <a:lnTo>
                    <a:pt x="98174" y="69608"/>
                  </a:lnTo>
                  <a:lnTo>
                    <a:pt x="99431" y="70363"/>
                  </a:lnTo>
                  <a:lnTo>
                    <a:pt x="100921" y="71062"/>
                  </a:lnTo>
                  <a:lnTo>
                    <a:pt x="102654" y="69608"/>
                  </a:lnTo>
                  <a:lnTo>
                    <a:pt x="105398" y="68065"/>
                  </a:lnTo>
                  <a:lnTo>
                    <a:pt x="105574" y="67997"/>
                  </a:lnTo>
                  <a:lnTo>
                    <a:pt x="102380" y="67997"/>
                  </a:lnTo>
                  <a:lnTo>
                    <a:pt x="105569" y="61824"/>
                  </a:lnTo>
                  <a:lnTo>
                    <a:pt x="109208" y="61824"/>
                  </a:lnTo>
                  <a:lnTo>
                    <a:pt x="111939" y="59355"/>
                  </a:lnTo>
                  <a:lnTo>
                    <a:pt x="110884" y="59115"/>
                  </a:lnTo>
                  <a:lnTo>
                    <a:pt x="107729" y="57401"/>
                  </a:lnTo>
                  <a:lnTo>
                    <a:pt x="104643" y="55618"/>
                  </a:lnTo>
                  <a:lnTo>
                    <a:pt x="103962" y="54936"/>
                  </a:lnTo>
                  <a:close/>
                </a:path>
                <a:path w="302894" h="100330">
                  <a:moveTo>
                    <a:pt x="105569" y="61824"/>
                  </a:moveTo>
                  <a:lnTo>
                    <a:pt x="102380" y="67997"/>
                  </a:lnTo>
                  <a:lnTo>
                    <a:pt x="107729" y="63161"/>
                  </a:lnTo>
                  <a:lnTo>
                    <a:pt x="105569" y="61824"/>
                  </a:lnTo>
                  <a:close/>
                </a:path>
                <a:path w="302894" h="100330">
                  <a:moveTo>
                    <a:pt x="107729" y="63161"/>
                  </a:moveTo>
                  <a:lnTo>
                    <a:pt x="102380" y="67997"/>
                  </a:lnTo>
                  <a:lnTo>
                    <a:pt x="105574" y="67997"/>
                  </a:lnTo>
                  <a:lnTo>
                    <a:pt x="108758" y="66762"/>
                  </a:lnTo>
                  <a:lnTo>
                    <a:pt x="128265" y="66762"/>
                  </a:lnTo>
                  <a:lnTo>
                    <a:pt x="127789" y="66659"/>
                  </a:lnTo>
                  <a:lnTo>
                    <a:pt x="119902" y="65973"/>
                  </a:lnTo>
                  <a:lnTo>
                    <a:pt x="117330" y="65699"/>
                  </a:lnTo>
                  <a:lnTo>
                    <a:pt x="108484" y="63573"/>
                  </a:lnTo>
                  <a:lnTo>
                    <a:pt x="107729" y="63161"/>
                  </a:lnTo>
                  <a:close/>
                </a:path>
                <a:path w="302894" h="100330">
                  <a:moveTo>
                    <a:pt x="109208" y="61824"/>
                  </a:moveTo>
                  <a:lnTo>
                    <a:pt x="105569" y="61824"/>
                  </a:lnTo>
                  <a:lnTo>
                    <a:pt x="107729" y="63161"/>
                  </a:lnTo>
                  <a:lnTo>
                    <a:pt x="109208" y="61824"/>
                  </a:lnTo>
                  <a:close/>
                </a:path>
                <a:path w="302894" h="100330">
                  <a:moveTo>
                    <a:pt x="135746" y="53389"/>
                  </a:moveTo>
                  <a:lnTo>
                    <a:pt x="105466" y="53389"/>
                  </a:lnTo>
                  <a:lnTo>
                    <a:pt x="115239" y="56372"/>
                  </a:lnTo>
                  <a:lnTo>
                    <a:pt x="111939" y="59355"/>
                  </a:lnTo>
                  <a:lnTo>
                    <a:pt x="114656" y="59973"/>
                  </a:lnTo>
                  <a:lnTo>
                    <a:pt x="123571" y="59973"/>
                  </a:lnTo>
                  <a:lnTo>
                    <a:pt x="127377" y="59115"/>
                  </a:lnTo>
                  <a:lnTo>
                    <a:pt x="130464" y="57401"/>
                  </a:lnTo>
                  <a:lnTo>
                    <a:pt x="133550" y="55618"/>
                  </a:lnTo>
                  <a:lnTo>
                    <a:pt x="135746" y="53389"/>
                  </a:lnTo>
                  <a:close/>
                </a:path>
                <a:path w="302894" h="100330">
                  <a:moveTo>
                    <a:pt x="105466" y="53389"/>
                  </a:moveTo>
                  <a:lnTo>
                    <a:pt x="103962" y="54936"/>
                  </a:lnTo>
                  <a:lnTo>
                    <a:pt x="104643" y="55618"/>
                  </a:lnTo>
                  <a:lnTo>
                    <a:pt x="107729" y="57401"/>
                  </a:lnTo>
                  <a:lnTo>
                    <a:pt x="110884" y="59115"/>
                  </a:lnTo>
                  <a:lnTo>
                    <a:pt x="111939" y="59355"/>
                  </a:lnTo>
                  <a:lnTo>
                    <a:pt x="115239" y="56372"/>
                  </a:lnTo>
                  <a:lnTo>
                    <a:pt x="105466" y="53389"/>
                  </a:lnTo>
                  <a:close/>
                </a:path>
                <a:path w="302894" h="100330">
                  <a:moveTo>
                    <a:pt x="123571" y="20779"/>
                  </a:moveTo>
                  <a:lnTo>
                    <a:pt x="114724" y="20779"/>
                  </a:lnTo>
                  <a:lnTo>
                    <a:pt x="110987" y="21671"/>
                  </a:lnTo>
                  <a:lnTo>
                    <a:pt x="104746" y="25168"/>
                  </a:lnTo>
                  <a:lnTo>
                    <a:pt x="102346" y="27500"/>
                  </a:lnTo>
                  <a:lnTo>
                    <a:pt x="98985" y="33329"/>
                  </a:lnTo>
                  <a:lnTo>
                    <a:pt x="98162" y="36621"/>
                  </a:lnTo>
                  <a:lnTo>
                    <a:pt x="98162" y="44028"/>
                  </a:lnTo>
                  <a:lnTo>
                    <a:pt x="98985" y="47354"/>
                  </a:lnTo>
                  <a:lnTo>
                    <a:pt x="102277" y="53252"/>
                  </a:lnTo>
                  <a:lnTo>
                    <a:pt x="103962" y="54936"/>
                  </a:lnTo>
                  <a:lnTo>
                    <a:pt x="105466" y="53389"/>
                  </a:lnTo>
                  <a:lnTo>
                    <a:pt x="135746" y="53389"/>
                  </a:lnTo>
                  <a:lnTo>
                    <a:pt x="135881" y="53252"/>
                  </a:lnTo>
                  <a:lnTo>
                    <a:pt x="137404" y="50406"/>
                  </a:lnTo>
                  <a:lnTo>
                    <a:pt x="116027" y="50406"/>
                  </a:lnTo>
                  <a:lnTo>
                    <a:pt x="113593" y="49583"/>
                  </a:lnTo>
                  <a:lnTo>
                    <a:pt x="111741" y="47937"/>
                  </a:lnTo>
                  <a:lnTo>
                    <a:pt x="109890" y="46222"/>
                  </a:lnTo>
                  <a:lnTo>
                    <a:pt x="109078" y="44028"/>
                  </a:lnTo>
                  <a:lnTo>
                    <a:pt x="108964" y="37067"/>
                  </a:lnTo>
                  <a:lnTo>
                    <a:pt x="109890" y="34564"/>
                  </a:lnTo>
                  <a:lnTo>
                    <a:pt x="111741" y="32918"/>
                  </a:lnTo>
                  <a:lnTo>
                    <a:pt x="113661" y="31272"/>
                  </a:lnTo>
                  <a:lnTo>
                    <a:pt x="116096" y="30449"/>
                  </a:lnTo>
                  <a:lnTo>
                    <a:pt x="128039" y="30449"/>
                  </a:lnTo>
                  <a:lnTo>
                    <a:pt x="125834" y="22014"/>
                  </a:lnTo>
                  <a:lnTo>
                    <a:pt x="127971" y="22014"/>
                  </a:lnTo>
                  <a:lnTo>
                    <a:pt x="127377" y="21671"/>
                  </a:lnTo>
                  <a:lnTo>
                    <a:pt x="123571" y="20779"/>
                  </a:lnTo>
                  <a:close/>
                </a:path>
                <a:path w="302894" h="100330">
                  <a:moveTo>
                    <a:pt x="128039" y="30449"/>
                  </a:moveTo>
                  <a:lnTo>
                    <a:pt x="122200" y="30449"/>
                  </a:lnTo>
                  <a:lnTo>
                    <a:pt x="124634" y="31272"/>
                  </a:lnTo>
                  <a:lnTo>
                    <a:pt x="126349" y="32918"/>
                  </a:lnTo>
                  <a:lnTo>
                    <a:pt x="128132" y="34564"/>
                  </a:lnTo>
                  <a:lnTo>
                    <a:pt x="128865" y="36621"/>
                  </a:lnTo>
                  <a:lnTo>
                    <a:pt x="128913" y="44028"/>
                  </a:lnTo>
                  <a:lnTo>
                    <a:pt x="128132" y="46222"/>
                  </a:lnTo>
                  <a:lnTo>
                    <a:pt x="124634" y="49583"/>
                  </a:lnTo>
                  <a:lnTo>
                    <a:pt x="122200" y="50406"/>
                  </a:lnTo>
                  <a:lnTo>
                    <a:pt x="137404" y="50406"/>
                  </a:lnTo>
                  <a:lnTo>
                    <a:pt x="139105" y="47354"/>
                  </a:lnTo>
                  <a:lnTo>
                    <a:pt x="139928" y="44028"/>
                  </a:lnTo>
                  <a:lnTo>
                    <a:pt x="139928" y="36621"/>
                  </a:lnTo>
                  <a:lnTo>
                    <a:pt x="139105" y="33329"/>
                  </a:lnTo>
                  <a:lnTo>
                    <a:pt x="137811" y="31066"/>
                  </a:lnTo>
                  <a:lnTo>
                    <a:pt x="128200" y="31066"/>
                  </a:lnTo>
                  <a:lnTo>
                    <a:pt x="128039" y="30449"/>
                  </a:lnTo>
                  <a:close/>
                </a:path>
                <a:path w="302894" h="100330">
                  <a:moveTo>
                    <a:pt x="127971" y="22014"/>
                  </a:moveTo>
                  <a:lnTo>
                    <a:pt x="125834" y="22014"/>
                  </a:lnTo>
                  <a:lnTo>
                    <a:pt x="128200" y="31066"/>
                  </a:lnTo>
                  <a:lnTo>
                    <a:pt x="137440" y="30413"/>
                  </a:lnTo>
                  <a:lnTo>
                    <a:pt x="135881" y="27500"/>
                  </a:lnTo>
                  <a:lnTo>
                    <a:pt x="133550" y="25168"/>
                  </a:lnTo>
                  <a:lnTo>
                    <a:pt x="130464" y="23454"/>
                  </a:lnTo>
                  <a:lnTo>
                    <a:pt x="127971" y="22014"/>
                  </a:lnTo>
                  <a:close/>
                </a:path>
                <a:path w="302894" h="100330">
                  <a:moveTo>
                    <a:pt x="137440" y="30413"/>
                  </a:moveTo>
                  <a:lnTo>
                    <a:pt x="128200" y="31066"/>
                  </a:lnTo>
                  <a:lnTo>
                    <a:pt x="137811" y="31066"/>
                  </a:lnTo>
                  <a:lnTo>
                    <a:pt x="137440" y="30413"/>
                  </a:lnTo>
                  <a:close/>
                </a:path>
                <a:path w="302894" h="100330">
                  <a:moveTo>
                    <a:pt x="147129" y="22014"/>
                  </a:moveTo>
                  <a:lnTo>
                    <a:pt x="127971" y="22014"/>
                  </a:lnTo>
                  <a:lnTo>
                    <a:pt x="130464" y="23454"/>
                  </a:lnTo>
                  <a:lnTo>
                    <a:pt x="133550" y="25168"/>
                  </a:lnTo>
                  <a:lnTo>
                    <a:pt x="135881" y="27500"/>
                  </a:lnTo>
                  <a:lnTo>
                    <a:pt x="137440" y="30413"/>
                  </a:lnTo>
                  <a:lnTo>
                    <a:pt x="147129" y="29729"/>
                  </a:lnTo>
                  <a:lnTo>
                    <a:pt x="147129" y="22014"/>
                  </a:lnTo>
                  <a:close/>
                </a:path>
                <a:path w="302894" h="100330">
                  <a:moveTo>
                    <a:pt x="170464" y="22014"/>
                  </a:moveTo>
                  <a:lnTo>
                    <a:pt x="158120" y="22014"/>
                  </a:lnTo>
                  <a:lnTo>
                    <a:pt x="158120" y="76123"/>
                  </a:lnTo>
                  <a:lnTo>
                    <a:pt x="170464" y="76123"/>
                  </a:lnTo>
                  <a:lnTo>
                    <a:pt x="170464" y="22014"/>
                  </a:lnTo>
                  <a:close/>
                </a:path>
                <a:path w="302894" h="100330">
                  <a:moveTo>
                    <a:pt x="166555" y="0"/>
                  </a:moveTo>
                  <a:lnTo>
                    <a:pt x="162029" y="0"/>
                  </a:lnTo>
                  <a:lnTo>
                    <a:pt x="160143" y="685"/>
                  </a:lnTo>
                  <a:lnTo>
                    <a:pt x="157194" y="3360"/>
                  </a:lnTo>
                  <a:lnTo>
                    <a:pt x="156474" y="5074"/>
                  </a:lnTo>
                  <a:lnTo>
                    <a:pt x="156474" y="9258"/>
                  </a:lnTo>
                  <a:lnTo>
                    <a:pt x="157194" y="11007"/>
                  </a:lnTo>
                  <a:lnTo>
                    <a:pt x="158634" y="12447"/>
                  </a:lnTo>
                  <a:lnTo>
                    <a:pt x="160143" y="13818"/>
                  </a:lnTo>
                  <a:lnTo>
                    <a:pt x="162029" y="14504"/>
                  </a:lnTo>
                  <a:lnTo>
                    <a:pt x="166555" y="14504"/>
                  </a:lnTo>
                  <a:lnTo>
                    <a:pt x="168407" y="13818"/>
                  </a:lnTo>
                  <a:lnTo>
                    <a:pt x="171355" y="11007"/>
                  </a:lnTo>
                  <a:lnTo>
                    <a:pt x="172110" y="9258"/>
                  </a:lnTo>
                  <a:lnTo>
                    <a:pt x="172110" y="5074"/>
                  </a:lnTo>
                  <a:lnTo>
                    <a:pt x="171355" y="3360"/>
                  </a:lnTo>
                  <a:lnTo>
                    <a:pt x="169847" y="2057"/>
                  </a:lnTo>
                  <a:lnTo>
                    <a:pt x="168407" y="685"/>
                  </a:lnTo>
                  <a:lnTo>
                    <a:pt x="166555" y="0"/>
                  </a:lnTo>
                  <a:close/>
                </a:path>
                <a:path w="302894" h="100330">
                  <a:moveTo>
                    <a:pt x="203545" y="32301"/>
                  </a:moveTo>
                  <a:lnTo>
                    <a:pt x="191200" y="32301"/>
                  </a:lnTo>
                  <a:lnTo>
                    <a:pt x="191221" y="63162"/>
                  </a:lnTo>
                  <a:lnTo>
                    <a:pt x="204882" y="76123"/>
                  </a:lnTo>
                  <a:lnTo>
                    <a:pt x="218049" y="76123"/>
                  </a:lnTo>
                  <a:lnTo>
                    <a:pt x="218049" y="65631"/>
                  </a:lnTo>
                  <a:lnTo>
                    <a:pt x="208208" y="65631"/>
                  </a:lnTo>
                  <a:lnTo>
                    <a:pt x="206288" y="65150"/>
                  </a:lnTo>
                  <a:lnTo>
                    <a:pt x="205191" y="64190"/>
                  </a:lnTo>
                  <a:lnTo>
                    <a:pt x="204093" y="63162"/>
                  </a:lnTo>
                  <a:lnTo>
                    <a:pt x="203545" y="61344"/>
                  </a:lnTo>
                  <a:lnTo>
                    <a:pt x="203545" y="32301"/>
                  </a:lnTo>
                  <a:close/>
                </a:path>
                <a:path w="302894" h="100330">
                  <a:moveTo>
                    <a:pt x="217844" y="22014"/>
                  </a:moveTo>
                  <a:lnTo>
                    <a:pt x="181839" y="22014"/>
                  </a:lnTo>
                  <a:lnTo>
                    <a:pt x="181839" y="32301"/>
                  </a:lnTo>
                  <a:lnTo>
                    <a:pt x="217844" y="32301"/>
                  </a:lnTo>
                  <a:lnTo>
                    <a:pt x="217844" y="22014"/>
                  </a:lnTo>
                  <a:close/>
                </a:path>
                <a:path w="302894" h="100330">
                  <a:moveTo>
                    <a:pt x="203545" y="7406"/>
                  </a:moveTo>
                  <a:lnTo>
                    <a:pt x="192640" y="7406"/>
                  </a:lnTo>
                  <a:lnTo>
                    <a:pt x="191200" y="22014"/>
                  </a:lnTo>
                  <a:lnTo>
                    <a:pt x="203545" y="22014"/>
                  </a:lnTo>
                  <a:lnTo>
                    <a:pt x="203545" y="7406"/>
                  </a:lnTo>
                  <a:close/>
                </a:path>
                <a:path w="302894" h="100330">
                  <a:moveTo>
                    <a:pt x="273474" y="30860"/>
                  </a:moveTo>
                  <a:lnTo>
                    <a:pt x="255783" y="30860"/>
                  </a:lnTo>
                  <a:lnTo>
                    <a:pt x="257943" y="31375"/>
                  </a:lnTo>
                  <a:lnTo>
                    <a:pt x="259452" y="32404"/>
                  </a:lnTo>
                  <a:lnTo>
                    <a:pt x="260961" y="33364"/>
                  </a:lnTo>
                  <a:lnTo>
                    <a:pt x="262024" y="34838"/>
                  </a:lnTo>
                  <a:lnTo>
                    <a:pt x="263258" y="38816"/>
                  </a:lnTo>
                  <a:lnTo>
                    <a:pt x="263567" y="41319"/>
                  </a:lnTo>
                  <a:lnTo>
                    <a:pt x="263567" y="44336"/>
                  </a:lnTo>
                  <a:lnTo>
                    <a:pt x="246045" y="44336"/>
                  </a:lnTo>
                  <a:lnTo>
                    <a:pt x="242067" y="45022"/>
                  </a:lnTo>
                  <a:lnTo>
                    <a:pt x="228981" y="64087"/>
                  </a:lnTo>
                  <a:lnTo>
                    <a:pt x="229551" y="66488"/>
                  </a:lnTo>
                  <a:lnTo>
                    <a:pt x="243302" y="77358"/>
                  </a:lnTo>
                  <a:lnTo>
                    <a:pt x="249474" y="77358"/>
                  </a:lnTo>
                  <a:lnTo>
                    <a:pt x="261439" y="71563"/>
                  </a:lnTo>
                  <a:lnTo>
                    <a:pt x="262504" y="70431"/>
                  </a:lnTo>
                  <a:lnTo>
                    <a:pt x="263395" y="69162"/>
                  </a:lnTo>
                  <a:lnTo>
                    <a:pt x="264081" y="67791"/>
                  </a:lnTo>
                  <a:lnTo>
                    <a:pt x="275911" y="67791"/>
                  </a:lnTo>
                  <a:lnTo>
                    <a:pt x="275911" y="67585"/>
                  </a:lnTo>
                  <a:lnTo>
                    <a:pt x="248445" y="67585"/>
                  </a:lnTo>
                  <a:lnTo>
                    <a:pt x="247005" y="67276"/>
                  </a:lnTo>
                  <a:lnTo>
                    <a:pt x="241861" y="58361"/>
                  </a:lnTo>
                  <a:lnTo>
                    <a:pt x="242204" y="57058"/>
                  </a:lnTo>
                  <a:lnTo>
                    <a:pt x="243644" y="54795"/>
                  </a:lnTo>
                  <a:lnTo>
                    <a:pt x="244776" y="53903"/>
                  </a:lnTo>
                  <a:lnTo>
                    <a:pt x="246285" y="53286"/>
                  </a:lnTo>
                  <a:lnTo>
                    <a:pt x="247793" y="52600"/>
                  </a:lnTo>
                  <a:lnTo>
                    <a:pt x="249714" y="52257"/>
                  </a:lnTo>
                  <a:lnTo>
                    <a:pt x="275911" y="52257"/>
                  </a:lnTo>
                  <a:lnTo>
                    <a:pt x="275911" y="37307"/>
                  </a:lnTo>
                  <a:lnTo>
                    <a:pt x="275020" y="33535"/>
                  </a:lnTo>
                  <a:lnTo>
                    <a:pt x="273474" y="30860"/>
                  </a:lnTo>
                  <a:close/>
                </a:path>
                <a:path w="302894" h="100330">
                  <a:moveTo>
                    <a:pt x="275911" y="67791"/>
                  </a:moveTo>
                  <a:lnTo>
                    <a:pt x="264081" y="67791"/>
                  </a:lnTo>
                  <a:lnTo>
                    <a:pt x="265316" y="76123"/>
                  </a:lnTo>
                  <a:lnTo>
                    <a:pt x="275911" y="76123"/>
                  </a:lnTo>
                  <a:lnTo>
                    <a:pt x="275911" y="67791"/>
                  </a:lnTo>
                  <a:close/>
                </a:path>
                <a:path w="302894" h="100330">
                  <a:moveTo>
                    <a:pt x="275911" y="52257"/>
                  </a:moveTo>
                  <a:lnTo>
                    <a:pt x="263155" y="52257"/>
                  </a:lnTo>
                  <a:lnTo>
                    <a:pt x="263127" y="53286"/>
                  </a:lnTo>
                  <a:lnTo>
                    <a:pt x="263018" y="54863"/>
                  </a:lnTo>
                  <a:lnTo>
                    <a:pt x="262607" y="56749"/>
                  </a:lnTo>
                  <a:lnTo>
                    <a:pt x="261235" y="60316"/>
                  </a:lnTo>
                  <a:lnTo>
                    <a:pt x="260309" y="61893"/>
                  </a:lnTo>
                  <a:lnTo>
                    <a:pt x="259143" y="63265"/>
                  </a:lnTo>
                  <a:lnTo>
                    <a:pt x="258046" y="64636"/>
                  </a:lnTo>
                  <a:lnTo>
                    <a:pt x="256709" y="65699"/>
                  </a:lnTo>
                  <a:lnTo>
                    <a:pt x="255063" y="66488"/>
                  </a:lnTo>
                  <a:lnTo>
                    <a:pt x="253623" y="67208"/>
                  </a:lnTo>
                  <a:lnTo>
                    <a:pt x="251943" y="67585"/>
                  </a:lnTo>
                  <a:lnTo>
                    <a:pt x="275911" y="67585"/>
                  </a:lnTo>
                  <a:lnTo>
                    <a:pt x="275911" y="52257"/>
                  </a:lnTo>
                  <a:close/>
                </a:path>
                <a:path w="302894" h="100330">
                  <a:moveTo>
                    <a:pt x="257978" y="20779"/>
                  </a:moveTo>
                  <a:lnTo>
                    <a:pt x="248994" y="20779"/>
                  </a:lnTo>
                  <a:lnTo>
                    <a:pt x="245393" y="21465"/>
                  </a:lnTo>
                  <a:lnTo>
                    <a:pt x="230854" y="37959"/>
                  </a:lnTo>
                  <a:lnTo>
                    <a:pt x="242993" y="37959"/>
                  </a:lnTo>
                  <a:lnTo>
                    <a:pt x="243473" y="35627"/>
                  </a:lnTo>
                  <a:lnTo>
                    <a:pt x="244570" y="33878"/>
                  </a:lnTo>
                  <a:lnTo>
                    <a:pt x="248068" y="31478"/>
                  </a:lnTo>
                  <a:lnTo>
                    <a:pt x="250297" y="30860"/>
                  </a:lnTo>
                  <a:lnTo>
                    <a:pt x="273474" y="30860"/>
                  </a:lnTo>
                  <a:lnTo>
                    <a:pt x="271522" y="27363"/>
                  </a:lnTo>
                  <a:lnTo>
                    <a:pt x="268950" y="24997"/>
                  </a:lnTo>
                  <a:lnTo>
                    <a:pt x="265521" y="23351"/>
                  </a:lnTo>
                  <a:lnTo>
                    <a:pt x="262161" y="21636"/>
                  </a:lnTo>
                  <a:lnTo>
                    <a:pt x="257978" y="20779"/>
                  </a:lnTo>
                  <a:close/>
                </a:path>
                <a:path w="302894" h="100330">
                  <a:moveTo>
                    <a:pt x="302658" y="2057"/>
                  </a:moveTo>
                  <a:lnTo>
                    <a:pt x="290314" y="2057"/>
                  </a:lnTo>
                  <a:lnTo>
                    <a:pt x="290314" y="76123"/>
                  </a:lnTo>
                  <a:lnTo>
                    <a:pt x="302658" y="76123"/>
                  </a:lnTo>
                  <a:lnTo>
                    <a:pt x="302658" y="2057"/>
                  </a:lnTo>
                  <a:close/>
                </a:path>
              </a:pathLst>
            </a:custGeom>
            <a:solidFill>
              <a:srgbClr val="0854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9" name="object 29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406704" y="3248418"/>
            <a:ext cx="3102717" cy="433019"/>
          </a:xfrm>
          <a:prstGeom prst="rect">
            <a:avLst/>
          </a:prstGeom>
        </p:spPr>
      </p:pic>
      <p:grpSp>
        <p:nvGrpSpPr>
          <p:cNvPr id="30" name="object 30"/>
          <p:cNvGrpSpPr/>
          <p:nvPr/>
        </p:nvGrpSpPr>
        <p:grpSpPr>
          <a:xfrm>
            <a:off x="3981450" y="0"/>
            <a:ext cx="3575627" cy="5024755"/>
            <a:chOff x="3981450" y="0"/>
            <a:chExt cx="3575627" cy="5024755"/>
          </a:xfrm>
        </p:grpSpPr>
        <p:pic>
          <p:nvPicPr>
            <p:cNvPr id="31" name="object 3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981450" y="1358899"/>
              <a:ext cx="3168650" cy="2372423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4130617" y="0"/>
              <a:ext cx="3426460" cy="5024755"/>
            </a:xfrm>
            <a:custGeom>
              <a:avLst/>
              <a:gdLst/>
              <a:ahLst/>
              <a:cxnLst/>
              <a:rect l="l" t="t" r="r" b="b"/>
              <a:pathLst>
                <a:path w="3426459" h="5024755">
                  <a:moveTo>
                    <a:pt x="2380086" y="0"/>
                  </a:moveTo>
                  <a:lnTo>
                    <a:pt x="602616" y="0"/>
                  </a:lnTo>
                  <a:lnTo>
                    <a:pt x="497485" y="182092"/>
                  </a:lnTo>
                  <a:lnTo>
                    <a:pt x="469935" y="230473"/>
                  </a:lnTo>
                  <a:lnTo>
                    <a:pt x="443169" y="278820"/>
                  </a:lnTo>
                  <a:lnTo>
                    <a:pt x="417187" y="327133"/>
                  </a:lnTo>
                  <a:lnTo>
                    <a:pt x="391991" y="375411"/>
                  </a:lnTo>
                  <a:lnTo>
                    <a:pt x="367579" y="423655"/>
                  </a:lnTo>
                  <a:lnTo>
                    <a:pt x="343951" y="471865"/>
                  </a:lnTo>
                  <a:lnTo>
                    <a:pt x="321109" y="520040"/>
                  </a:lnTo>
                  <a:lnTo>
                    <a:pt x="298808" y="568729"/>
                  </a:lnTo>
                  <a:lnTo>
                    <a:pt x="277777" y="616288"/>
                  </a:lnTo>
                  <a:lnTo>
                    <a:pt x="257289" y="664360"/>
                  </a:lnTo>
                  <a:lnTo>
                    <a:pt x="237584" y="712398"/>
                  </a:lnTo>
                  <a:lnTo>
                    <a:pt x="218665" y="760402"/>
                  </a:lnTo>
                  <a:lnTo>
                    <a:pt x="200530" y="808371"/>
                  </a:lnTo>
                  <a:lnTo>
                    <a:pt x="183180" y="856306"/>
                  </a:lnTo>
                  <a:lnTo>
                    <a:pt x="166615" y="904206"/>
                  </a:lnTo>
                  <a:lnTo>
                    <a:pt x="150834" y="952072"/>
                  </a:lnTo>
                  <a:lnTo>
                    <a:pt x="135838" y="999904"/>
                  </a:lnTo>
                  <a:lnTo>
                    <a:pt x="121627" y="1047701"/>
                  </a:lnTo>
                  <a:lnTo>
                    <a:pt x="108200" y="1095464"/>
                  </a:lnTo>
                  <a:lnTo>
                    <a:pt x="95558" y="1143192"/>
                  </a:lnTo>
                  <a:lnTo>
                    <a:pt x="83701" y="1190887"/>
                  </a:lnTo>
                  <a:lnTo>
                    <a:pt x="72628" y="1238546"/>
                  </a:lnTo>
                  <a:lnTo>
                    <a:pt x="62340" y="1286172"/>
                  </a:lnTo>
                  <a:lnTo>
                    <a:pt x="52836" y="1333763"/>
                  </a:lnTo>
                  <a:lnTo>
                    <a:pt x="44118" y="1381320"/>
                  </a:lnTo>
                  <a:lnTo>
                    <a:pt x="36184" y="1428842"/>
                  </a:lnTo>
                  <a:lnTo>
                    <a:pt x="29034" y="1476330"/>
                  </a:lnTo>
                  <a:lnTo>
                    <a:pt x="22669" y="1523784"/>
                  </a:lnTo>
                  <a:lnTo>
                    <a:pt x="17089" y="1571203"/>
                  </a:lnTo>
                  <a:lnTo>
                    <a:pt x="12294" y="1618588"/>
                  </a:lnTo>
                  <a:lnTo>
                    <a:pt x="8283" y="1665939"/>
                  </a:lnTo>
                  <a:lnTo>
                    <a:pt x="5057" y="1713255"/>
                  </a:lnTo>
                  <a:lnTo>
                    <a:pt x="2616" y="1760537"/>
                  </a:lnTo>
                  <a:lnTo>
                    <a:pt x="959" y="1807784"/>
                  </a:lnTo>
                  <a:lnTo>
                    <a:pt x="87" y="1854997"/>
                  </a:lnTo>
                  <a:lnTo>
                    <a:pt x="0" y="1902176"/>
                  </a:lnTo>
                  <a:lnTo>
                    <a:pt x="702" y="1949500"/>
                  </a:lnTo>
                  <a:lnTo>
                    <a:pt x="2179" y="1996430"/>
                  </a:lnTo>
                  <a:lnTo>
                    <a:pt x="4445" y="2043506"/>
                  </a:lnTo>
                  <a:lnTo>
                    <a:pt x="7497" y="2090547"/>
                  </a:lnTo>
                  <a:lnTo>
                    <a:pt x="11332" y="2137554"/>
                  </a:lnTo>
                  <a:lnTo>
                    <a:pt x="15953" y="2184526"/>
                  </a:lnTo>
                  <a:lnTo>
                    <a:pt x="21358" y="2231464"/>
                  </a:lnTo>
                  <a:lnTo>
                    <a:pt x="27548" y="2278368"/>
                  </a:lnTo>
                  <a:lnTo>
                    <a:pt x="34523" y="2325237"/>
                  </a:lnTo>
                  <a:lnTo>
                    <a:pt x="42282" y="2372072"/>
                  </a:lnTo>
                  <a:lnTo>
                    <a:pt x="50826" y="2418873"/>
                  </a:lnTo>
                  <a:lnTo>
                    <a:pt x="60154" y="2465639"/>
                  </a:lnTo>
                  <a:lnTo>
                    <a:pt x="70268" y="2512371"/>
                  </a:lnTo>
                  <a:lnTo>
                    <a:pt x="81166" y="2559069"/>
                  </a:lnTo>
                  <a:lnTo>
                    <a:pt x="92848" y="2605732"/>
                  </a:lnTo>
                  <a:lnTo>
                    <a:pt x="105315" y="2652361"/>
                  </a:lnTo>
                  <a:lnTo>
                    <a:pt x="118762" y="2699688"/>
                  </a:lnTo>
                  <a:lnTo>
                    <a:pt x="132879" y="2746619"/>
                  </a:lnTo>
                  <a:lnTo>
                    <a:pt x="147666" y="2793153"/>
                  </a:lnTo>
                  <a:lnTo>
                    <a:pt x="163123" y="2839291"/>
                  </a:lnTo>
                  <a:lnTo>
                    <a:pt x="179250" y="2885032"/>
                  </a:lnTo>
                  <a:lnTo>
                    <a:pt x="196048" y="2930376"/>
                  </a:lnTo>
                  <a:lnTo>
                    <a:pt x="213515" y="2975324"/>
                  </a:lnTo>
                  <a:lnTo>
                    <a:pt x="231653" y="3019875"/>
                  </a:lnTo>
                  <a:lnTo>
                    <a:pt x="250460" y="3064030"/>
                  </a:lnTo>
                  <a:lnTo>
                    <a:pt x="269938" y="3107789"/>
                  </a:lnTo>
                  <a:lnTo>
                    <a:pt x="290086" y="3151150"/>
                  </a:lnTo>
                  <a:lnTo>
                    <a:pt x="310904" y="3194115"/>
                  </a:lnTo>
                  <a:lnTo>
                    <a:pt x="332392" y="3236684"/>
                  </a:lnTo>
                  <a:lnTo>
                    <a:pt x="354550" y="3278856"/>
                  </a:lnTo>
                  <a:lnTo>
                    <a:pt x="377378" y="3320632"/>
                  </a:lnTo>
                  <a:lnTo>
                    <a:pt x="400876" y="3362011"/>
                  </a:lnTo>
                  <a:lnTo>
                    <a:pt x="425045" y="3402993"/>
                  </a:lnTo>
                  <a:lnTo>
                    <a:pt x="449883" y="3443579"/>
                  </a:lnTo>
                  <a:lnTo>
                    <a:pt x="475392" y="3483768"/>
                  </a:lnTo>
                  <a:lnTo>
                    <a:pt x="501571" y="3523561"/>
                  </a:lnTo>
                  <a:lnTo>
                    <a:pt x="528420" y="3562957"/>
                  </a:lnTo>
                  <a:lnTo>
                    <a:pt x="555939" y="3601956"/>
                  </a:lnTo>
                  <a:lnTo>
                    <a:pt x="584128" y="3640559"/>
                  </a:lnTo>
                  <a:lnTo>
                    <a:pt x="612987" y="3678766"/>
                  </a:lnTo>
                  <a:lnTo>
                    <a:pt x="642516" y="3716576"/>
                  </a:lnTo>
                  <a:lnTo>
                    <a:pt x="672715" y="3753989"/>
                  </a:lnTo>
                  <a:lnTo>
                    <a:pt x="703585" y="3791006"/>
                  </a:lnTo>
                  <a:lnTo>
                    <a:pt x="735124" y="3827626"/>
                  </a:lnTo>
                  <a:lnTo>
                    <a:pt x="767334" y="3863850"/>
                  </a:lnTo>
                  <a:lnTo>
                    <a:pt x="800214" y="3899677"/>
                  </a:lnTo>
                  <a:lnTo>
                    <a:pt x="833764" y="3935108"/>
                  </a:lnTo>
                  <a:lnTo>
                    <a:pt x="867984" y="3970142"/>
                  </a:lnTo>
                  <a:lnTo>
                    <a:pt x="902874" y="4004779"/>
                  </a:lnTo>
                  <a:lnTo>
                    <a:pt x="938434" y="4039020"/>
                  </a:lnTo>
                  <a:lnTo>
                    <a:pt x="974664" y="4072864"/>
                  </a:lnTo>
                  <a:lnTo>
                    <a:pt x="1011565" y="4106312"/>
                  </a:lnTo>
                  <a:lnTo>
                    <a:pt x="1049135" y="4139363"/>
                  </a:lnTo>
                  <a:lnTo>
                    <a:pt x="1087376" y="4172018"/>
                  </a:lnTo>
                  <a:lnTo>
                    <a:pt x="1126287" y="4204276"/>
                  </a:lnTo>
                  <a:lnTo>
                    <a:pt x="1165867" y="4236138"/>
                  </a:lnTo>
                  <a:lnTo>
                    <a:pt x="1206118" y="4267603"/>
                  </a:lnTo>
                  <a:lnTo>
                    <a:pt x="1247039" y="4298671"/>
                  </a:lnTo>
                  <a:lnTo>
                    <a:pt x="1288630" y="4329343"/>
                  </a:lnTo>
                  <a:lnTo>
                    <a:pt x="1330892" y="4359619"/>
                  </a:lnTo>
                  <a:lnTo>
                    <a:pt x="1373823" y="4389497"/>
                  </a:lnTo>
                  <a:lnTo>
                    <a:pt x="1417424" y="4418980"/>
                  </a:lnTo>
                  <a:lnTo>
                    <a:pt x="1461696" y="4448065"/>
                  </a:lnTo>
                  <a:lnTo>
                    <a:pt x="1506638" y="4476754"/>
                  </a:lnTo>
                  <a:lnTo>
                    <a:pt x="1552249" y="4505047"/>
                  </a:lnTo>
                  <a:lnTo>
                    <a:pt x="1598531" y="4532943"/>
                  </a:lnTo>
                  <a:lnTo>
                    <a:pt x="1645483" y="4560442"/>
                  </a:lnTo>
                  <a:lnTo>
                    <a:pt x="1692807" y="4587354"/>
                  </a:lnTo>
                  <a:lnTo>
                    <a:pt x="1740161" y="4613461"/>
                  </a:lnTo>
                  <a:lnTo>
                    <a:pt x="1787545" y="4638765"/>
                  </a:lnTo>
                  <a:lnTo>
                    <a:pt x="1834960" y="4663263"/>
                  </a:lnTo>
                  <a:lnTo>
                    <a:pt x="1882404" y="4686958"/>
                  </a:lnTo>
                  <a:lnTo>
                    <a:pt x="1929878" y="4709847"/>
                  </a:lnTo>
                  <a:lnTo>
                    <a:pt x="1977383" y="4731933"/>
                  </a:lnTo>
                  <a:lnTo>
                    <a:pt x="2024917" y="4753214"/>
                  </a:lnTo>
                  <a:lnTo>
                    <a:pt x="2072482" y="4773691"/>
                  </a:lnTo>
                  <a:lnTo>
                    <a:pt x="2120076" y="4793364"/>
                  </a:lnTo>
                  <a:lnTo>
                    <a:pt x="2167701" y="4812232"/>
                  </a:lnTo>
                  <a:lnTo>
                    <a:pt x="2215355" y="4830296"/>
                  </a:lnTo>
                  <a:lnTo>
                    <a:pt x="2263040" y="4847555"/>
                  </a:lnTo>
                  <a:lnTo>
                    <a:pt x="2310755" y="4864011"/>
                  </a:lnTo>
                  <a:lnTo>
                    <a:pt x="2358500" y="4879661"/>
                  </a:lnTo>
                  <a:lnTo>
                    <a:pt x="2406275" y="4894508"/>
                  </a:lnTo>
                  <a:lnTo>
                    <a:pt x="2454079" y="4908550"/>
                  </a:lnTo>
                  <a:lnTo>
                    <a:pt x="2501914" y="4921788"/>
                  </a:lnTo>
                  <a:lnTo>
                    <a:pt x="2549779" y="4934221"/>
                  </a:lnTo>
                  <a:lnTo>
                    <a:pt x="2597675" y="4945850"/>
                  </a:lnTo>
                  <a:lnTo>
                    <a:pt x="2645600" y="4956675"/>
                  </a:lnTo>
                  <a:lnTo>
                    <a:pt x="2693555" y="4966695"/>
                  </a:lnTo>
                  <a:lnTo>
                    <a:pt x="2741540" y="4975911"/>
                  </a:lnTo>
                  <a:lnTo>
                    <a:pt x="2789555" y="4984323"/>
                  </a:lnTo>
                  <a:lnTo>
                    <a:pt x="2837601" y="4991930"/>
                  </a:lnTo>
                  <a:lnTo>
                    <a:pt x="2885676" y="4998733"/>
                  </a:lnTo>
                  <a:lnTo>
                    <a:pt x="2933781" y="5004731"/>
                  </a:lnTo>
                  <a:lnTo>
                    <a:pt x="2981917" y="5009925"/>
                  </a:lnTo>
                  <a:lnTo>
                    <a:pt x="3030082" y="5014315"/>
                  </a:lnTo>
                  <a:lnTo>
                    <a:pt x="3078278" y="5017901"/>
                  </a:lnTo>
                  <a:lnTo>
                    <a:pt x="3126504" y="5020682"/>
                  </a:lnTo>
                  <a:lnTo>
                    <a:pt x="3174759" y="5022659"/>
                  </a:lnTo>
                  <a:lnTo>
                    <a:pt x="3223045" y="5023831"/>
                  </a:lnTo>
                  <a:lnTo>
                    <a:pt x="3271361" y="5024199"/>
                  </a:lnTo>
                  <a:lnTo>
                    <a:pt x="3319707" y="5023763"/>
                  </a:lnTo>
                  <a:lnTo>
                    <a:pt x="3368083" y="5022522"/>
                  </a:lnTo>
                  <a:lnTo>
                    <a:pt x="3416489" y="5020477"/>
                  </a:lnTo>
                  <a:lnTo>
                    <a:pt x="3425882" y="5019925"/>
                  </a:lnTo>
                  <a:lnTo>
                    <a:pt x="3425882" y="3927815"/>
                  </a:lnTo>
                  <a:lnTo>
                    <a:pt x="2364519" y="3315037"/>
                  </a:lnTo>
                  <a:lnTo>
                    <a:pt x="2316876" y="3286689"/>
                  </a:lnTo>
                  <a:lnTo>
                    <a:pt x="2270595" y="3257560"/>
                  </a:lnTo>
                  <a:lnTo>
                    <a:pt x="2225675" y="3227650"/>
                  </a:lnTo>
                  <a:lnTo>
                    <a:pt x="2182118" y="3196959"/>
                  </a:lnTo>
                  <a:lnTo>
                    <a:pt x="2139922" y="3165487"/>
                  </a:lnTo>
                  <a:lnTo>
                    <a:pt x="2099088" y="3133234"/>
                  </a:lnTo>
                  <a:lnTo>
                    <a:pt x="2059616" y="3100200"/>
                  </a:lnTo>
                  <a:lnTo>
                    <a:pt x="2021506" y="3066385"/>
                  </a:lnTo>
                  <a:lnTo>
                    <a:pt x="1984757" y="3031789"/>
                  </a:lnTo>
                  <a:lnTo>
                    <a:pt x="1949370" y="2996412"/>
                  </a:lnTo>
                  <a:lnTo>
                    <a:pt x="1915346" y="2960254"/>
                  </a:lnTo>
                  <a:lnTo>
                    <a:pt x="1882682" y="2923315"/>
                  </a:lnTo>
                  <a:lnTo>
                    <a:pt x="1851381" y="2885595"/>
                  </a:lnTo>
                  <a:lnTo>
                    <a:pt x="1821442" y="2847095"/>
                  </a:lnTo>
                  <a:lnTo>
                    <a:pt x="1792864" y="2807813"/>
                  </a:lnTo>
                  <a:lnTo>
                    <a:pt x="1765648" y="2767750"/>
                  </a:lnTo>
                  <a:lnTo>
                    <a:pt x="1739794" y="2726906"/>
                  </a:lnTo>
                  <a:lnTo>
                    <a:pt x="1715301" y="2685281"/>
                  </a:lnTo>
                  <a:lnTo>
                    <a:pt x="1692171" y="2642876"/>
                  </a:lnTo>
                  <a:lnTo>
                    <a:pt x="1670402" y="2599689"/>
                  </a:lnTo>
                  <a:lnTo>
                    <a:pt x="1649995" y="2555721"/>
                  </a:lnTo>
                  <a:lnTo>
                    <a:pt x="1630950" y="2510973"/>
                  </a:lnTo>
                  <a:lnTo>
                    <a:pt x="1613267" y="2465443"/>
                  </a:lnTo>
                  <a:lnTo>
                    <a:pt x="1596945" y="2419133"/>
                  </a:lnTo>
                  <a:lnTo>
                    <a:pt x="1581986" y="2372041"/>
                  </a:lnTo>
                  <a:lnTo>
                    <a:pt x="1568388" y="2324168"/>
                  </a:lnTo>
                  <a:lnTo>
                    <a:pt x="1556688" y="2277672"/>
                  </a:lnTo>
                  <a:lnTo>
                    <a:pt x="1546467" y="2231135"/>
                  </a:lnTo>
                  <a:lnTo>
                    <a:pt x="1537724" y="2184556"/>
                  </a:lnTo>
                  <a:lnTo>
                    <a:pt x="1530459" y="2137937"/>
                  </a:lnTo>
                  <a:lnTo>
                    <a:pt x="1524673" y="2091276"/>
                  </a:lnTo>
                  <a:lnTo>
                    <a:pt x="1520365" y="2044574"/>
                  </a:lnTo>
                  <a:lnTo>
                    <a:pt x="1517535" y="1997831"/>
                  </a:lnTo>
                  <a:lnTo>
                    <a:pt x="1516184" y="1951046"/>
                  </a:lnTo>
                  <a:lnTo>
                    <a:pt x="1516310" y="1904221"/>
                  </a:lnTo>
                  <a:lnTo>
                    <a:pt x="1517915" y="1857354"/>
                  </a:lnTo>
                  <a:lnTo>
                    <a:pt x="1520998" y="1810446"/>
                  </a:lnTo>
                  <a:lnTo>
                    <a:pt x="1525560" y="1763497"/>
                  </a:lnTo>
                  <a:lnTo>
                    <a:pt x="1531600" y="1716507"/>
                  </a:lnTo>
                  <a:lnTo>
                    <a:pt x="1539118" y="1669476"/>
                  </a:lnTo>
                  <a:lnTo>
                    <a:pt x="1548114" y="1622403"/>
                  </a:lnTo>
                  <a:lnTo>
                    <a:pt x="1558588" y="1575289"/>
                  </a:lnTo>
                  <a:lnTo>
                    <a:pt x="1570541" y="1528135"/>
                  </a:lnTo>
                  <a:lnTo>
                    <a:pt x="1583972" y="1480938"/>
                  </a:lnTo>
                  <a:lnTo>
                    <a:pt x="1598881" y="1433701"/>
                  </a:lnTo>
                  <a:lnTo>
                    <a:pt x="1615269" y="1386423"/>
                  </a:lnTo>
                  <a:lnTo>
                    <a:pt x="1633135" y="1339103"/>
                  </a:lnTo>
                  <a:lnTo>
                    <a:pt x="1652479" y="1291743"/>
                  </a:lnTo>
                  <a:lnTo>
                    <a:pt x="1673301" y="1244341"/>
                  </a:lnTo>
                  <a:lnTo>
                    <a:pt x="1695602" y="1196898"/>
                  </a:lnTo>
                  <a:lnTo>
                    <a:pt x="1719381" y="1149413"/>
                  </a:lnTo>
                  <a:lnTo>
                    <a:pt x="1744638" y="1101888"/>
                  </a:lnTo>
                  <a:lnTo>
                    <a:pt x="1771373" y="1054321"/>
                  </a:lnTo>
                  <a:lnTo>
                    <a:pt x="2380086" y="0"/>
                  </a:lnTo>
                  <a:close/>
                </a:path>
                <a:path w="3426459" h="5024755">
                  <a:moveTo>
                    <a:pt x="3425882" y="3526224"/>
                  </a:moveTo>
                  <a:lnTo>
                    <a:pt x="3349731" y="3537298"/>
                  </a:lnTo>
                  <a:lnTo>
                    <a:pt x="3302243" y="3542100"/>
                  </a:lnTo>
                  <a:lnTo>
                    <a:pt x="3254812" y="3545363"/>
                  </a:lnTo>
                  <a:lnTo>
                    <a:pt x="3207438" y="3547088"/>
                  </a:lnTo>
                  <a:lnTo>
                    <a:pt x="3160121" y="3547273"/>
                  </a:lnTo>
                  <a:lnTo>
                    <a:pt x="3112862" y="3545921"/>
                  </a:lnTo>
                  <a:lnTo>
                    <a:pt x="3065661" y="3543030"/>
                  </a:lnTo>
                  <a:lnTo>
                    <a:pt x="3018516" y="3538600"/>
                  </a:lnTo>
                  <a:lnTo>
                    <a:pt x="2971429" y="3532632"/>
                  </a:lnTo>
                  <a:lnTo>
                    <a:pt x="2924400" y="3525125"/>
                  </a:lnTo>
                  <a:lnTo>
                    <a:pt x="2877428" y="3516080"/>
                  </a:lnTo>
                  <a:lnTo>
                    <a:pt x="2830513" y="3505496"/>
                  </a:lnTo>
                  <a:lnTo>
                    <a:pt x="2783655" y="3493373"/>
                  </a:lnTo>
                  <a:lnTo>
                    <a:pt x="2736855" y="3479712"/>
                  </a:lnTo>
                  <a:lnTo>
                    <a:pt x="2690112" y="3464513"/>
                  </a:lnTo>
                  <a:lnTo>
                    <a:pt x="2643427" y="3447775"/>
                  </a:lnTo>
                  <a:lnTo>
                    <a:pt x="2596799" y="3429498"/>
                  </a:lnTo>
                  <a:lnTo>
                    <a:pt x="2550228" y="3409683"/>
                  </a:lnTo>
                  <a:lnTo>
                    <a:pt x="2503715" y="3388329"/>
                  </a:lnTo>
                  <a:lnTo>
                    <a:pt x="2457259" y="3365437"/>
                  </a:lnTo>
                  <a:lnTo>
                    <a:pt x="2410860" y="3341006"/>
                  </a:lnTo>
                  <a:lnTo>
                    <a:pt x="2364519" y="3315037"/>
                  </a:lnTo>
                  <a:lnTo>
                    <a:pt x="3425882" y="3927815"/>
                  </a:lnTo>
                  <a:lnTo>
                    <a:pt x="3425882" y="3526224"/>
                  </a:lnTo>
                  <a:close/>
                </a:path>
                <a:path w="3426459" h="5024755">
                  <a:moveTo>
                    <a:pt x="3425881" y="0"/>
                  </a:moveTo>
                  <a:lnTo>
                    <a:pt x="2380086" y="0"/>
                  </a:lnTo>
                  <a:lnTo>
                    <a:pt x="3425882" y="3526224"/>
                  </a:lnTo>
                  <a:lnTo>
                    <a:pt x="3425881" y="0"/>
                  </a:lnTo>
                  <a:close/>
                </a:path>
              </a:pathLst>
            </a:custGeom>
            <a:solidFill>
              <a:srgbClr val="FFFFFF">
                <a:alpha val="4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4305300" y="1861264"/>
              <a:ext cx="447040" cy="1575435"/>
            </a:xfrm>
            <a:custGeom>
              <a:avLst/>
              <a:gdLst/>
              <a:ahLst/>
              <a:cxnLst/>
              <a:rect l="l" t="t" r="r" b="b"/>
              <a:pathLst>
                <a:path w="447039" h="1575435">
                  <a:moveTo>
                    <a:pt x="447039" y="0"/>
                  </a:moveTo>
                  <a:lnTo>
                    <a:pt x="0" y="0"/>
                  </a:lnTo>
                  <a:lnTo>
                    <a:pt x="0" y="1575117"/>
                  </a:lnTo>
                  <a:lnTo>
                    <a:pt x="447039" y="1575117"/>
                  </a:lnTo>
                  <a:lnTo>
                    <a:pt x="447039" y="0"/>
                  </a:lnTo>
                  <a:close/>
                </a:path>
              </a:pathLst>
            </a:custGeom>
            <a:solidFill>
              <a:srgbClr val="28282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4393307" y="1917145"/>
              <a:ext cx="76200" cy="33655"/>
            </a:xfrm>
            <a:custGeom>
              <a:avLst/>
              <a:gdLst/>
              <a:ahLst/>
              <a:cxnLst/>
              <a:rect l="l" t="t" r="r" b="b"/>
              <a:pathLst>
                <a:path w="76200" h="33655">
                  <a:moveTo>
                    <a:pt x="58370" y="6529"/>
                  </a:moveTo>
                  <a:lnTo>
                    <a:pt x="55194" y="7836"/>
                  </a:lnTo>
                  <a:lnTo>
                    <a:pt x="49849" y="13168"/>
                  </a:lnTo>
                  <a:lnTo>
                    <a:pt x="48545" y="16336"/>
                  </a:lnTo>
                  <a:lnTo>
                    <a:pt x="48613" y="20003"/>
                  </a:lnTo>
                  <a:lnTo>
                    <a:pt x="48567" y="23667"/>
                  </a:lnTo>
                  <a:lnTo>
                    <a:pt x="49826" y="26726"/>
                  </a:lnTo>
                  <a:lnTo>
                    <a:pt x="55230" y="32219"/>
                  </a:lnTo>
                  <a:lnTo>
                    <a:pt x="58379" y="33529"/>
                  </a:lnTo>
                  <a:lnTo>
                    <a:pt x="62041" y="33460"/>
                  </a:lnTo>
                  <a:lnTo>
                    <a:pt x="65900" y="33460"/>
                  </a:lnTo>
                  <a:lnTo>
                    <a:pt x="68935" y="32211"/>
                  </a:lnTo>
                  <a:lnTo>
                    <a:pt x="72779" y="28379"/>
                  </a:lnTo>
                  <a:lnTo>
                    <a:pt x="61000" y="28373"/>
                  </a:lnTo>
                  <a:lnTo>
                    <a:pt x="59960" y="28159"/>
                  </a:lnTo>
                  <a:lnTo>
                    <a:pt x="58019" y="27331"/>
                  </a:lnTo>
                  <a:lnTo>
                    <a:pt x="57147" y="26726"/>
                  </a:lnTo>
                  <a:lnTo>
                    <a:pt x="54934" y="24409"/>
                  </a:lnTo>
                  <a:lnTo>
                    <a:pt x="54183" y="22429"/>
                  </a:lnTo>
                  <a:lnTo>
                    <a:pt x="54183" y="17681"/>
                  </a:lnTo>
                  <a:lnTo>
                    <a:pt x="61022" y="11621"/>
                  </a:lnTo>
                  <a:lnTo>
                    <a:pt x="72725" y="11621"/>
                  </a:lnTo>
                  <a:lnTo>
                    <a:pt x="68912" y="7830"/>
                  </a:lnTo>
                  <a:lnTo>
                    <a:pt x="65897" y="6596"/>
                  </a:lnTo>
                  <a:lnTo>
                    <a:pt x="62031" y="6596"/>
                  </a:lnTo>
                  <a:lnTo>
                    <a:pt x="58370" y="6529"/>
                  </a:lnTo>
                  <a:close/>
                </a:path>
                <a:path w="76200" h="33655">
                  <a:moveTo>
                    <a:pt x="65900" y="33460"/>
                  </a:moveTo>
                  <a:lnTo>
                    <a:pt x="62041" y="33460"/>
                  </a:lnTo>
                  <a:lnTo>
                    <a:pt x="65733" y="33529"/>
                  </a:lnTo>
                  <a:lnTo>
                    <a:pt x="65900" y="33460"/>
                  </a:lnTo>
                  <a:close/>
                </a:path>
                <a:path w="76200" h="33655">
                  <a:moveTo>
                    <a:pt x="72725" y="11621"/>
                  </a:moveTo>
                  <a:lnTo>
                    <a:pt x="63127" y="11621"/>
                  </a:lnTo>
                  <a:lnTo>
                    <a:pt x="64169" y="11837"/>
                  </a:lnTo>
                  <a:lnTo>
                    <a:pt x="66102" y="12676"/>
                  </a:lnTo>
                  <a:lnTo>
                    <a:pt x="66973" y="13290"/>
                  </a:lnTo>
                  <a:lnTo>
                    <a:pt x="69209" y="15684"/>
                  </a:lnTo>
                  <a:lnTo>
                    <a:pt x="69966" y="17681"/>
                  </a:lnTo>
                  <a:lnTo>
                    <a:pt x="69952" y="22429"/>
                  </a:lnTo>
                  <a:lnTo>
                    <a:pt x="61025" y="28379"/>
                  </a:lnTo>
                  <a:lnTo>
                    <a:pt x="72784" y="28373"/>
                  </a:lnTo>
                  <a:lnTo>
                    <a:pt x="74318" y="26844"/>
                  </a:lnTo>
                  <a:lnTo>
                    <a:pt x="75630" y="23667"/>
                  </a:lnTo>
                  <a:lnTo>
                    <a:pt x="75617" y="16336"/>
                  </a:lnTo>
                  <a:lnTo>
                    <a:pt x="74352" y="13290"/>
                  </a:lnTo>
                  <a:lnTo>
                    <a:pt x="72725" y="11621"/>
                  </a:lnTo>
                  <a:close/>
                </a:path>
                <a:path w="76200" h="33655">
                  <a:moveTo>
                    <a:pt x="65730" y="6527"/>
                  </a:moveTo>
                  <a:lnTo>
                    <a:pt x="62031" y="6596"/>
                  </a:lnTo>
                  <a:lnTo>
                    <a:pt x="65897" y="6596"/>
                  </a:lnTo>
                  <a:lnTo>
                    <a:pt x="65730" y="6527"/>
                  </a:lnTo>
                  <a:close/>
                </a:path>
                <a:path w="76200" h="33655">
                  <a:moveTo>
                    <a:pt x="28980" y="6529"/>
                  </a:moveTo>
                  <a:lnTo>
                    <a:pt x="25805" y="7837"/>
                  </a:lnTo>
                  <a:lnTo>
                    <a:pt x="20460" y="13168"/>
                  </a:lnTo>
                  <a:lnTo>
                    <a:pt x="19156" y="16336"/>
                  </a:lnTo>
                  <a:lnTo>
                    <a:pt x="19224" y="20003"/>
                  </a:lnTo>
                  <a:lnTo>
                    <a:pt x="19173" y="23669"/>
                  </a:lnTo>
                  <a:lnTo>
                    <a:pt x="20428" y="26726"/>
                  </a:lnTo>
                  <a:lnTo>
                    <a:pt x="25832" y="32221"/>
                  </a:lnTo>
                  <a:lnTo>
                    <a:pt x="28980" y="33531"/>
                  </a:lnTo>
                  <a:lnTo>
                    <a:pt x="32641" y="33462"/>
                  </a:lnTo>
                  <a:lnTo>
                    <a:pt x="36502" y="33462"/>
                  </a:lnTo>
                  <a:lnTo>
                    <a:pt x="39538" y="32213"/>
                  </a:lnTo>
                  <a:lnTo>
                    <a:pt x="43384" y="28379"/>
                  </a:lnTo>
                  <a:lnTo>
                    <a:pt x="31600" y="28373"/>
                  </a:lnTo>
                  <a:lnTo>
                    <a:pt x="30561" y="28159"/>
                  </a:lnTo>
                  <a:lnTo>
                    <a:pt x="28619" y="27331"/>
                  </a:lnTo>
                  <a:lnTo>
                    <a:pt x="27748" y="26726"/>
                  </a:lnTo>
                  <a:lnTo>
                    <a:pt x="25534" y="24409"/>
                  </a:lnTo>
                  <a:lnTo>
                    <a:pt x="24783" y="22429"/>
                  </a:lnTo>
                  <a:lnTo>
                    <a:pt x="24783" y="17681"/>
                  </a:lnTo>
                  <a:lnTo>
                    <a:pt x="31622" y="11621"/>
                  </a:lnTo>
                  <a:lnTo>
                    <a:pt x="43325" y="11621"/>
                  </a:lnTo>
                  <a:lnTo>
                    <a:pt x="39514" y="7830"/>
                  </a:lnTo>
                  <a:lnTo>
                    <a:pt x="36503" y="6596"/>
                  </a:lnTo>
                  <a:lnTo>
                    <a:pt x="32641" y="6596"/>
                  </a:lnTo>
                  <a:lnTo>
                    <a:pt x="28980" y="6529"/>
                  </a:lnTo>
                  <a:close/>
                </a:path>
                <a:path w="76200" h="33655">
                  <a:moveTo>
                    <a:pt x="36502" y="33462"/>
                  </a:moveTo>
                  <a:lnTo>
                    <a:pt x="32641" y="33462"/>
                  </a:lnTo>
                  <a:lnTo>
                    <a:pt x="36335" y="33531"/>
                  </a:lnTo>
                  <a:lnTo>
                    <a:pt x="36502" y="33462"/>
                  </a:lnTo>
                  <a:close/>
                </a:path>
                <a:path w="76200" h="33655">
                  <a:moveTo>
                    <a:pt x="43325" y="11621"/>
                  </a:moveTo>
                  <a:lnTo>
                    <a:pt x="33728" y="11621"/>
                  </a:lnTo>
                  <a:lnTo>
                    <a:pt x="34769" y="11837"/>
                  </a:lnTo>
                  <a:lnTo>
                    <a:pt x="36702" y="12676"/>
                  </a:lnTo>
                  <a:lnTo>
                    <a:pt x="37573" y="13290"/>
                  </a:lnTo>
                  <a:lnTo>
                    <a:pt x="39809" y="15684"/>
                  </a:lnTo>
                  <a:lnTo>
                    <a:pt x="40566" y="17681"/>
                  </a:lnTo>
                  <a:lnTo>
                    <a:pt x="40564" y="22429"/>
                  </a:lnTo>
                  <a:lnTo>
                    <a:pt x="31625" y="28379"/>
                  </a:lnTo>
                  <a:lnTo>
                    <a:pt x="43389" y="28373"/>
                  </a:lnTo>
                  <a:lnTo>
                    <a:pt x="44921" y="26846"/>
                  </a:lnTo>
                  <a:lnTo>
                    <a:pt x="46233" y="23669"/>
                  </a:lnTo>
                  <a:lnTo>
                    <a:pt x="46217" y="16336"/>
                  </a:lnTo>
                  <a:lnTo>
                    <a:pt x="44952" y="13290"/>
                  </a:lnTo>
                  <a:lnTo>
                    <a:pt x="43325" y="11621"/>
                  </a:lnTo>
                  <a:close/>
                </a:path>
                <a:path w="76200" h="33655">
                  <a:moveTo>
                    <a:pt x="36336" y="6527"/>
                  </a:moveTo>
                  <a:lnTo>
                    <a:pt x="32641" y="6596"/>
                  </a:lnTo>
                  <a:lnTo>
                    <a:pt x="36503" y="6596"/>
                  </a:lnTo>
                  <a:lnTo>
                    <a:pt x="36336" y="6527"/>
                  </a:lnTo>
                  <a:close/>
                </a:path>
                <a:path w="76200" h="33655">
                  <a:moveTo>
                    <a:pt x="17196" y="7174"/>
                  </a:moveTo>
                  <a:lnTo>
                    <a:pt x="0" y="7174"/>
                  </a:lnTo>
                  <a:lnTo>
                    <a:pt x="0" y="11945"/>
                  </a:lnTo>
                  <a:lnTo>
                    <a:pt x="4138" y="11945"/>
                  </a:lnTo>
                  <a:lnTo>
                    <a:pt x="4138" y="27475"/>
                  </a:lnTo>
                  <a:lnTo>
                    <a:pt x="4959" y="29709"/>
                  </a:lnTo>
                  <a:lnTo>
                    <a:pt x="8239" y="32712"/>
                  </a:lnTo>
                  <a:lnTo>
                    <a:pt x="10544" y="33462"/>
                  </a:lnTo>
                  <a:lnTo>
                    <a:pt x="13514" y="33462"/>
                  </a:lnTo>
                  <a:lnTo>
                    <a:pt x="15030" y="33424"/>
                  </a:lnTo>
                  <a:lnTo>
                    <a:pt x="16538" y="33232"/>
                  </a:lnTo>
                  <a:lnTo>
                    <a:pt x="18016" y="32887"/>
                  </a:lnTo>
                  <a:lnTo>
                    <a:pt x="18016" y="28488"/>
                  </a:lnTo>
                  <a:lnTo>
                    <a:pt x="12929" y="28486"/>
                  </a:lnTo>
                  <a:lnTo>
                    <a:pt x="11663" y="28147"/>
                  </a:lnTo>
                  <a:lnTo>
                    <a:pt x="10039" y="26792"/>
                  </a:lnTo>
                  <a:lnTo>
                    <a:pt x="9634" y="25650"/>
                  </a:lnTo>
                  <a:lnTo>
                    <a:pt x="9634" y="11938"/>
                  </a:lnTo>
                  <a:lnTo>
                    <a:pt x="17196" y="11938"/>
                  </a:lnTo>
                  <a:lnTo>
                    <a:pt x="17196" y="7174"/>
                  </a:lnTo>
                  <a:close/>
                </a:path>
                <a:path w="76200" h="33655">
                  <a:moveTo>
                    <a:pt x="18016" y="28226"/>
                  </a:moveTo>
                  <a:lnTo>
                    <a:pt x="16367" y="28400"/>
                  </a:lnTo>
                  <a:lnTo>
                    <a:pt x="15242" y="28488"/>
                  </a:lnTo>
                  <a:lnTo>
                    <a:pt x="18016" y="28488"/>
                  </a:lnTo>
                  <a:lnTo>
                    <a:pt x="18016" y="28226"/>
                  </a:lnTo>
                  <a:close/>
                </a:path>
                <a:path w="76200" h="33655">
                  <a:moveTo>
                    <a:pt x="9634" y="0"/>
                  </a:moveTo>
                  <a:lnTo>
                    <a:pt x="4143" y="1402"/>
                  </a:lnTo>
                  <a:lnTo>
                    <a:pt x="4143" y="7174"/>
                  </a:lnTo>
                  <a:lnTo>
                    <a:pt x="9634" y="7174"/>
                  </a:lnTo>
                  <a:lnTo>
                    <a:pt x="9634" y="0"/>
                  </a:lnTo>
                  <a:close/>
                </a:path>
              </a:pathLst>
            </a:custGeom>
            <a:solidFill>
              <a:srgbClr val="0A6A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4340225" y="1923712"/>
              <a:ext cx="52069" cy="35560"/>
            </a:xfrm>
            <a:custGeom>
              <a:avLst/>
              <a:gdLst/>
              <a:ahLst/>
              <a:cxnLst/>
              <a:rect l="l" t="t" r="r" b="b"/>
              <a:pathLst>
                <a:path w="52070" h="35560">
                  <a:moveTo>
                    <a:pt x="30201" y="1348"/>
                  </a:moveTo>
                  <a:lnTo>
                    <a:pt x="25131" y="2582"/>
                  </a:lnTo>
                  <a:lnTo>
                    <a:pt x="25131" y="35342"/>
                  </a:lnTo>
                  <a:lnTo>
                    <a:pt x="30562" y="35342"/>
                  </a:lnTo>
                  <a:lnTo>
                    <a:pt x="30562" y="22905"/>
                  </a:lnTo>
                  <a:lnTo>
                    <a:pt x="47854" y="22905"/>
                  </a:lnTo>
                  <a:lnTo>
                    <a:pt x="49041" y="21630"/>
                  </a:lnTo>
                  <a:lnTo>
                    <a:pt x="39144" y="21629"/>
                  </a:lnTo>
                  <a:lnTo>
                    <a:pt x="37170" y="21629"/>
                  </a:lnTo>
                  <a:lnTo>
                    <a:pt x="36139" y="21434"/>
                  </a:lnTo>
                  <a:lnTo>
                    <a:pt x="34304" y="20698"/>
                  </a:lnTo>
                  <a:lnTo>
                    <a:pt x="33456" y="20139"/>
                  </a:lnTo>
                  <a:lnTo>
                    <a:pt x="31259" y="17979"/>
                  </a:lnTo>
                  <a:lnTo>
                    <a:pt x="30517" y="15923"/>
                  </a:lnTo>
                  <a:lnTo>
                    <a:pt x="30518" y="10638"/>
                  </a:lnTo>
                  <a:lnTo>
                    <a:pt x="39212" y="4951"/>
                  </a:lnTo>
                  <a:lnTo>
                    <a:pt x="49038" y="4951"/>
                  </a:lnTo>
                  <a:lnTo>
                    <a:pt x="48287" y="4144"/>
                  </a:lnTo>
                  <a:lnTo>
                    <a:pt x="30201" y="4144"/>
                  </a:lnTo>
                  <a:lnTo>
                    <a:pt x="30201" y="1348"/>
                  </a:lnTo>
                  <a:close/>
                </a:path>
                <a:path w="52070" h="35560">
                  <a:moveTo>
                    <a:pt x="47854" y="22905"/>
                  </a:moveTo>
                  <a:lnTo>
                    <a:pt x="30562" y="22905"/>
                  </a:lnTo>
                  <a:lnTo>
                    <a:pt x="32702" y="25358"/>
                  </a:lnTo>
                  <a:lnTo>
                    <a:pt x="35530" y="26584"/>
                  </a:lnTo>
                  <a:lnTo>
                    <a:pt x="42635" y="26582"/>
                  </a:lnTo>
                  <a:lnTo>
                    <a:pt x="45611" y="25313"/>
                  </a:lnTo>
                  <a:lnTo>
                    <a:pt x="47854" y="22905"/>
                  </a:lnTo>
                  <a:close/>
                </a:path>
                <a:path w="52070" h="35560">
                  <a:moveTo>
                    <a:pt x="49038" y="4951"/>
                  </a:moveTo>
                  <a:lnTo>
                    <a:pt x="39212" y="4951"/>
                  </a:lnTo>
                  <a:lnTo>
                    <a:pt x="40243" y="5149"/>
                  </a:lnTo>
                  <a:lnTo>
                    <a:pt x="42152" y="5962"/>
                  </a:lnTo>
                  <a:lnTo>
                    <a:pt x="43009" y="6568"/>
                  </a:lnTo>
                  <a:lnTo>
                    <a:pt x="45194" y="8903"/>
                  </a:lnTo>
                  <a:lnTo>
                    <a:pt x="45839" y="10638"/>
                  </a:lnTo>
                  <a:lnTo>
                    <a:pt x="45865" y="15923"/>
                  </a:lnTo>
                  <a:lnTo>
                    <a:pt x="45192" y="17719"/>
                  </a:lnTo>
                  <a:lnTo>
                    <a:pt x="42999" y="20031"/>
                  </a:lnTo>
                  <a:lnTo>
                    <a:pt x="42142" y="20630"/>
                  </a:lnTo>
                  <a:lnTo>
                    <a:pt x="40236" y="21434"/>
                  </a:lnTo>
                  <a:lnTo>
                    <a:pt x="39209" y="21630"/>
                  </a:lnTo>
                  <a:lnTo>
                    <a:pt x="49041" y="21630"/>
                  </a:lnTo>
                  <a:lnTo>
                    <a:pt x="50338" y="20238"/>
                  </a:lnTo>
                  <a:lnTo>
                    <a:pt x="51519" y="17069"/>
                  </a:lnTo>
                  <a:lnTo>
                    <a:pt x="51518" y="9500"/>
                  </a:lnTo>
                  <a:lnTo>
                    <a:pt x="50336" y="6346"/>
                  </a:lnTo>
                  <a:lnTo>
                    <a:pt x="49038" y="4951"/>
                  </a:lnTo>
                  <a:close/>
                </a:path>
                <a:path w="52070" h="35560">
                  <a:moveTo>
                    <a:pt x="38175" y="21607"/>
                  </a:moveTo>
                  <a:lnTo>
                    <a:pt x="37170" y="21629"/>
                  </a:lnTo>
                  <a:lnTo>
                    <a:pt x="39144" y="21629"/>
                  </a:lnTo>
                  <a:lnTo>
                    <a:pt x="38175" y="21607"/>
                  </a:lnTo>
                  <a:close/>
                </a:path>
                <a:path w="52070" h="35560">
                  <a:moveTo>
                    <a:pt x="39138" y="4952"/>
                  </a:moveTo>
                  <a:lnTo>
                    <a:pt x="37170" y="4952"/>
                  </a:lnTo>
                  <a:lnTo>
                    <a:pt x="38175" y="4974"/>
                  </a:lnTo>
                  <a:lnTo>
                    <a:pt x="39138" y="4952"/>
                  </a:lnTo>
                  <a:close/>
                </a:path>
                <a:path w="52070" h="35560">
                  <a:moveTo>
                    <a:pt x="42637" y="0"/>
                  </a:moveTo>
                  <a:lnTo>
                    <a:pt x="35082" y="1"/>
                  </a:lnTo>
                  <a:lnTo>
                    <a:pt x="32133" y="1383"/>
                  </a:lnTo>
                  <a:lnTo>
                    <a:pt x="30201" y="4144"/>
                  </a:lnTo>
                  <a:lnTo>
                    <a:pt x="48287" y="4144"/>
                  </a:lnTo>
                  <a:lnTo>
                    <a:pt x="45612" y="1269"/>
                  </a:lnTo>
                  <a:lnTo>
                    <a:pt x="42637" y="0"/>
                  </a:lnTo>
                  <a:close/>
                </a:path>
                <a:path w="52070" h="35560">
                  <a:moveTo>
                    <a:pt x="5379" y="7357"/>
                  </a:moveTo>
                  <a:lnTo>
                    <a:pt x="0" y="8743"/>
                  </a:lnTo>
                  <a:lnTo>
                    <a:pt x="59" y="18877"/>
                  </a:lnTo>
                  <a:lnTo>
                    <a:pt x="1043" y="21441"/>
                  </a:lnTo>
                  <a:lnTo>
                    <a:pt x="5215" y="25552"/>
                  </a:lnTo>
                  <a:lnTo>
                    <a:pt x="7880" y="26579"/>
                  </a:lnTo>
                  <a:lnTo>
                    <a:pt x="14305" y="26579"/>
                  </a:lnTo>
                  <a:lnTo>
                    <a:pt x="16939" y="25543"/>
                  </a:lnTo>
                  <a:lnTo>
                    <a:pt x="20955" y="21555"/>
                  </a:lnTo>
                  <a:lnTo>
                    <a:pt x="9433" y="21553"/>
                  </a:lnTo>
                  <a:lnTo>
                    <a:pt x="8052" y="21018"/>
                  </a:lnTo>
                  <a:lnTo>
                    <a:pt x="5913" y="18877"/>
                  </a:lnTo>
                  <a:lnTo>
                    <a:pt x="5379" y="17478"/>
                  </a:lnTo>
                  <a:lnTo>
                    <a:pt x="5379" y="7357"/>
                  </a:lnTo>
                  <a:close/>
                </a:path>
                <a:path w="52070" h="35560">
                  <a:moveTo>
                    <a:pt x="22154" y="3187"/>
                  </a:moveTo>
                  <a:lnTo>
                    <a:pt x="16723" y="4576"/>
                  </a:lnTo>
                  <a:lnTo>
                    <a:pt x="16715" y="17478"/>
                  </a:lnTo>
                  <a:lnTo>
                    <a:pt x="16183" y="18877"/>
                  </a:lnTo>
                  <a:lnTo>
                    <a:pt x="14079" y="21019"/>
                  </a:lnTo>
                  <a:lnTo>
                    <a:pt x="12743" y="21555"/>
                  </a:lnTo>
                  <a:lnTo>
                    <a:pt x="20955" y="21555"/>
                  </a:lnTo>
                  <a:lnTo>
                    <a:pt x="21111" y="21399"/>
                  </a:lnTo>
                  <a:lnTo>
                    <a:pt x="22081" y="18877"/>
                  </a:lnTo>
                  <a:lnTo>
                    <a:pt x="22154" y="318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4675509" y="1917145"/>
              <a:ext cx="41910" cy="41910"/>
            </a:xfrm>
            <a:custGeom>
              <a:avLst/>
              <a:gdLst/>
              <a:ahLst/>
              <a:cxnLst/>
              <a:rect l="l" t="t" r="r" b="b"/>
              <a:pathLst>
                <a:path w="41910" h="41910">
                  <a:moveTo>
                    <a:pt x="20955" y="0"/>
                  </a:moveTo>
                  <a:lnTo>
                    <a:pt x="12798" y="1646"/>
                  </a:lnTo>
                  <a:lnTo>
                    <a:pt x="6137" y="6137"/>
                  </a:lnTo>
                  <a:lnTo>
                    <a:pt x="1646" y="12798"/>
                  </a:lnTo>
                  <a:lnTo>
                    <a:pt x="0" y="20954"/>
                  </a:lnTo>
                  <a:lnTo>
                    <a:pt x="1646" y="29111"/>
                  </a:lnTo>
                  <a:lnTo>
                    <a:pt x="6137" y="35772"/>
                  </a:lnTo>
                  <a:lnTo>
                    <a:pt x="12798" y="40263"/>
                  </a:lnTo>
                  <a:lnTo>
                    <a:pt x="20955" y="41909"/>
                  </a:lnTo>
                  <a:lnTo>
                    <a:pt x="29111" y="40263"/>
                  </a:lnTo>
                  <a:lnTo>
                    <a:pt x="35772" y="35772"/>
                  </a:lnTo>
                  <a:lnTo>
                    <a:pt x="40263" y="29111"/>
                  </a:lnTo>
                  <a:lnTo>
                    <a:pt x="41910" y="20954"/>
                  </a:lnTo>
                  <a:lnTo>
                    <a:pt x="40263" y="12798"/>
                  </a:lnTo>
                  <a:lnTo>
                    <a:pt x="35772" y="6137"/>
                  </a:lnTo>
                  <a:lnTo>
                    <a:pt x="29111" y="1646"/>
                  </a:lnTo>
                  <a:lnTo>
                    <a:pt x="20955" y="0"/>
                  </a:lnTo>
                  <a:close/>
                </a:path>
              </a:pathLst>
            </a:custGeom>
            <a:solidFill>
              <a:srgbClr val="3D42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4684750" y="1928989"/>
              <a:ext cx="24130" cy="18415"/>
            </a:xfrm>
            <a:custGeom>
              <a:avLst/>
              <a:gdLst/>
              <a:ahLst/>
              <a:cxnLst/>
              <a:rect l="l" t="t" r="r" b="b"/>
              <a:pathLst>
                <a:path w="24129" h="18414">
                  <a:moveTo>
                    <a:pt x="20510" y="8775"/>
                  </a:moveTo>
                  <a:lnTo>
                    <a:pt x="20154" y="8420"/>
                  </a:lnTo>
                  <a:lnTo>
                    <a:pt x="2768" y="8420"/>
                  </a:lnTo>
                  <a:lnTo>
                    <a:pt x="9588" y="1600"/>
                  </a:lnTo>
                  <a:lnTo>
                    <a:pt x="9588" y="1092"/>
                  </a:lnTo>
                  <a:lnTo>
                    <a:pt x="9283" y="787"/>
                  </a:lnTo>
                  <a:lnTo>
                    <a:pt x="8966" y="482"/>
                  </a:lnTo>
                  <a:lnTo>
                    <a:pt x="8470" y="482"/>
                  </a:lnTo>
                  <a:lnTo>
                    <a:pt x="0" y="8953"/>
                  </a:lnTo>
                  <a:lnTo>
                    <a:pt x="0" y="9448"/>
                  </a:lnTo>
                  <a:lnTo>
                    <a:pt x="8470" y="17919"/>
                  </a:lnTo>
                  <a:lnTo>
                    <a:pt x="8966" y="17919"/>
                  </a:lnTo>
                  <a:lnTo>
                    <a:pt x="9588" y="17310"/>
                  </a:lnTo>
                  <a:lnTo>
                    <a:pt x="9588" y="16814"/>
                  </a:lnTo>
                  <a:lnTo>
                    <a:pt x="2768" y="9994"/>
                  </a:lnTo>
                  <a:lnTo>
                    <a:pt x="20154" y="9994"/>
                  </a:lnTo>
                  <a:lnTo>
                    <a:pt x="20510" y="9639"/>
                  </a:lnTo>
                  <a:lnTo>
                    <a:pt x="20510" y="8775"/>
                  </a:lnTo>
                  <a:close/>
                </a:path>
                <a:path w="24129" h="18414">
                  <a:moveTo>
                    <a:pt x="23660" y="355"/>
                  </a:moveTo>
                  <a:lnTo>
                    <a:pt x="23304" y="0"/>
                  </a:lnTo>
                  <a:lnTo>
                    <a:pt x="22440" y="0"/>
                  </a:lnTo>
                  <a:lnTo>
                    <a:pt x="22085" y="355"/>
                  </a:lnTo>
                  <a:lnTo>
                    <a:pt x="22085" y="787"/>
                  </a:lnTo>
                  <a:lnTo>
                    <a:pt x="22085" y="17551"/>
                  </a:lnTo>
                  <a:lnTo>
                    <a:pt x="22085" y="17983"/>
                  </a:lnTo>
                  <a:lnTo>
                    <a:pt x="22440" y="18338"/>
                  </a:lnTo>
                  <a:lnTo>
                    <a:pt x="23304" y="18338"/>
                  </a:lnTo>
                  <a:lnTo>
                    <a:pt x="23660" y="17983"/>
                  </a:lnTo>
                  <a:lnTo>
                    <a:pt x="23660" y="17551"/>
                  </a:lnTo>
                  <a:lnTo>
                    <a:pt x="23660" y="787"/>
                  </a:lnTo>
                  <a:lnTo>
                    <a:pt x="23660" y="355"/>
                  </a:lnTo>
                  <a:close/>
                </a:path>
              </a:pathLst>
            </a:custGeom>
            <a:solidFill>
              <a:srgbClr val="F7F9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8" name="object 3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340225" y="2000964"/>
              <a:ext cx="245283" cy="69850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4693840" y="2022792"/>
              <a:ext cx="5715" cy="26670"/>
            </a:xfrm>
            <a:custGeom>
              <a:avLst/>
              <a:gdLst/>
              <a:ahLst/>
              <a:cxnLst/>
              <a:rect l="l" t="t" r="r" b="b"/>
              <a:pathLst>
                <a:path w="5714" h="26669">
                  <a:moveTo>
                    <a:pt x="4066" y="0"/>
                  </a:moveTo>
                  <a:lnTo>
                    <a:pt x="1172" y="0"/>
                  </a:lnTo>
                  <a:lnTo>
                    <a:pt x="0" y="1172"/>
                  </a:lnTo>
                  <a:lnTo>
                    <a:pt x="0" y="4066"/>
                  </a:lnTo>
                  <a:lnTo>
                    <a:pt x="1172" y="5238"/>
                  </a:lnTo>
                  <a:lnTo>
                    <a:pt x="4066" y="5238"/>
                  </a:lnTo>
                  <a:lnTo>
                    <a:pt x="5238" y="4066"/>
                  </a:lnTo>
                  <a:lnTo>
                    <a:pt x="5238" y="1172"/>
                  </a:lnTo>
                  <a:lnTo>
                    <a:pt x="4066" y="0"/>
                  </a:lnTo>
                  <a:close/>
                </a:path>
                <a:path w="5714" h="26669">
                  <a:moveTo>
                    <a:pt x="4066" y="10477"/>
                  </a:moveTo>
                  <a:lnTo>
                    <a:pt x="1172" y="10477"/>
                  </a:lnTo>
                  <a:lnTo>
                    <a:pt x="0" y="11650"/>
                  </a:lnTo>
                  <a:lnTo>
                    <a:pt x="0" y="14543"/>
                  </a:lnTo>
                  <a:lnTo>
                    <a:pt x="1172" y="15716"/>
                  </a:lnTo>
                  <a:lnTo>
                    <a:pt x="4066" y="15716"/>
                  </a:lnTo>
                  <a:lnTo>
                    <a:pt x="5238" y="14543"/>
                  </a:lnTo>
                  <a:lnTo>
                    <a:pt x="5238" y="11650"/>
                  </a:lnTo>
                  <a:lnTo>
                    <a:pt x="4066" y="10477"/>
                  </a:lnTo>
                  <a:close/>
                </a:path>
                <a:path w="5714" h="26669">
                  <a:moveTo>
                    <a:pt x="4066" y="20955"/>
                  </a:moveTo>
                  <a:lnTo>
                    <a:pt x="1172" y="20955"/>
                  </a:lnTo>
                  <a:lnTo>
                    <a:pt x="0" y="22127"/>
                  </a:lnTo>
                  <a:lnTo>
                    <a:pt x="0" y="25021"/>
                  </a:lnTo>
                  <a:lnTo>
                    <a:pt x="1172" y="26193"/>
                  </a:lnTo>
                  <a:lnTo>
                    <a:pt x="4066" y="26193"/>
                  </a:lnTo>
                  <a:lnTo>
                    <a:pt x="5238" y="25021"/>
                  </a:lnTo>
                  <a:lnTo>
                    <a:pt x="5238" y="22127"/>
                  </a:lnTo>
                  <a:lnTo>
                    <a:pt x="4066" y="20955"/>
                  </a:lnTo>
                  <a:close/>
                </a:path>
              </a:pathLst>
            </a:custGeom>
            <a:solidFill>
              <a:srgbClr val="6474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0" name="object 40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341880" y="2123141"/>
              <a:ext cx="141712" cy="15192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256955" y="2171224"/>
              <a:ext cx="352945" cy="229393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4356366" y="2171229"/>
              <a:ext cx="201930" cy="257810"/>
            </a:xfrm>
            <a:custGeom>
              <a:avLst/>
              <a:gdLst/>
              <a:ahLst/>
              <a:cxnLst/>
              <a:rect l="l" t="t" r="r" b="b"/>
              <a:pathLst>
                <a:path w="201929" h="257810">
                  <a:moveTo>
                    <a:pt x="5207" y="93205"/>
                  </a:moveTo>
                  <a:lnTo>
                    <a:pt x="2311" y="93345"/>
                  </a:lnTo>
                  <a:lnTo>
                    <a:pt x="0" y="95732"/>
                  </a:lnTo>
                  <a:lnTo>
                    <a:pt x="0" y="98806"/>
                  </a:lnTo>
                  <a:lnTo>
                    <a:pt x="3314" y="100685"/>
                  </a:lnTo>
                  <a:lnTo>
                    <a:pt x="3111" y="98107"/>
                  </a:lnTo>
                  <a:lnTo>
                    <a:pt x="3759" y="95491"/>
                  </a:lnTo>
                  <a:lnTo>
                    <a:pt x="5207" y="93205"/>
                  </a:lnTo>
                  <a:close/>
                </a:path>
                <a:path w="201929" h="257810">
                  <a:moveTo>
                    <a:pt x="9817" y="173799"/>
                  </a:moveTo>
                  <a:lnTo>
                    <a:pt x="9334" y="173316"/>
                  </a:lnTo>
                  <a:lnTo>
                    <a:pt x="8128" y="173316"/>
                  </a:lnTo>
                  <a:lnTo>
                    <a:pt x="7645" y="173799"/>
                  </a:lnTo>
                  <a:lnTo>
                    <a:pt x="7645" y="175006"/>
                  </a:lnTo>
                  <a:lnTo>
                    <a:pt x="8128" y="175501"/>
                  </a:lnTo>
                  <a:lnTo>
                    <a:pt x="9334" y="175501"/>
                  </a:lnTo>
                  <a:lnTo>
                    <a:pt x="9817" y="175006"/>
                  </a:lnTo>
                  <a:lnTo>
                    <a:pt x="9817" y="174409"/>
                  </a:lnTo>
                  <a:lnTo>
                    <a:pt x="9817" y="173799"/>
                  </a:lnTo>
                  <a:close/>
                </a:path>
                <a:path w="201929" h="257810">
                  <a:moveTo>
                    <a:pt x="9817" y="170535"/>
                  </a:moveTo>
                  <a:lnTo>
                    <a:pt x="9334" y="170040"/>
                  </a:lnTo>
                  <a:lnTo>
                    <a:pt x="8128" y="170040"/>
                  </a:lnTo>
                  <a:lnTo>
                    <a:pt x="7645" y="170535"/>
                  </a:lnTo>
                  <a:lnTo>
                    <a:pt x="7645" y="171729"/>
                  </a:lnTo>
                  <a:lnTo>
                    <a:pt x="8128" y="172224"/>
                  </a:lnTo>
                  <a:lnTo>
                    <a:pt x="8724" y="172224"/>
                  </a:lnTo>
                  <a:lnTo>
                    <a:pt x="9334" y="172224"/>
                  </a:lnTo>
                  <a:lnTo>
                    <a:pt x="9817" y="171729"/>
                  </a:lnTo>
                  <a:lnTo>
                    <a:pt x="9817" y="170535"/>
                  </a:lnTo>
                  <a:close/>
                </a:path>
                <a:path w="201929" h="257810">
                  <a:moveTo>
                    <a:pt x="13093" y="173799"/>
                  </a:moveTo>
                  <a:lnTo>
                    <a:pt x="12611" y="173316"/>
                  </a:lnTo>
                  <a:lnTo>
                    <a:pt x="11404" y="173316"/>
                  </a:lnTo>
                  <a:lnTo>
                    <a:pt x="10909" y="173799"/>
                  </a:lnTo>
                  <a:lnTo>
                    <a:pt x="10909" y="175006"/>
                  </a:lnTo>
                  <a:lnTo>
                    <a:pt x="11404" y="175501"/>
                  </a:lnTo>
                  <a:lnTo>
                    <a:pt x="12611" y="175501"/>
                  </a:lnTo>
                  <a:lnTo>
                    <a:pt x="13093" y="175006"/>
                  </a:lnTo>
                  <a:lnTo>
                    <a:pt x="13093" y="174409"/>
                  </a:lnTo>
                  <a:lnTo>
                    <a:pt x="13093" y="173799"/>
                  </a:lnTo>
                  <a:close/>
                </a:path>
                <a:path w="201929" h="257810">
                  <a:moveTo>
                    <a:pt x="13093" y="170535"/>
                  </a:moveTo>
                  <a:lnTo>
                    <a:pt x="12611" y="170040"/>
                  </a:lnTo>
                  <a:lnTo>
                    <a:pt x="11404" y="170040"/>
                  </a:lnTo>
                  <a:lnTo>
                    <a:pt x="10909" y="170535"/>
                  </a:lnTo>
                  <a:lnTo>
                    <a:pt x="10909" y="171729"/>
                  </a:lnTo>
                  <a:lnTo>
                    <a:pt x="11404" y="172224"/>
                  </a:lnTo>
                  <a:lnTo>
                    <a:pt x="12001" y="172224"/>
                  </a:lnTo>
                  <a:lnTo>
                    <a:pt x="12611" y="172224"/>
                  </a:lnTo>
                  <a:lnTo>
                    <a:pt x="13093" y="171729"/>
                  </a:lnTo>
                  <a:lnTo>
                    <a:pt x="13093" y="170535"/>
                  </a:lnTo>
                  <a:close/>
                </a:path>
                <a:path w="201929" h="257810">
                  <a:moveTo>
                    <a:pt x="14185" y="16141"/>
                  </a:moveTo>
                  <a:lnTo>
                    <a:pt x="12230" y="14185"/>
                  </a:lnTo>
                  <a:lnTo>
                    <a:pt x="4140" y="14185"/>
                  </a:lnTo>
                  <a:lnTo>
                    <a:pt x="2184" y="16141"/>
                  </a:lnTo>
                  <a:lnTo>
                    <a:pt x="2184" y="24244"/>
                  </a:lnTo>
                  <a:lnTo>
                    <a:pt x="4140" y="26200"/>
                  </a:lnTo>
                  <a:lnTo>
                    <a:pt x="12230" y="26200"/>
                  </a:lnTo>
                  <a:lnTo>
                    <a:pt x="14185" y="24244"/>
                  </a:lnTo>
                  <a:lnTo>
                    <a:pt x="14185" y="16141"/>
                  </a:lnTo>
                  <a:close/>
                </a:path>
                <a:path w="201929" h="257810">
                  <a:moveTo>
                    <a:pt x="14185" y="1955"/>
                  </a:moveTo>
                  <a:lnTo>
                    <a:pt x="12230" y="0"/>
                  </a:lnTo>
                  <a:lnTo>
                    <a:pt x="4140" y="0"/>
                  </a:lnTo>
                  <a:lnTo>
                    <a:pt x="2184" y="1955"/>
                  </a:lnTo>
                  <a:lnTo>
                    <a:pt x="2184" y="10045"/>
                  </a:lnTo>
                  <a:lnTo>
                    <a:pt x="4140" y="12001"/>
                  </a:lnTo>
                  <a:lnTo>
                    <a:pt x="12230" y="12001"/>
                  </a:lnTo>
                  <a:lnTo>
                    <a:pt x="14185" y="10045"/>
                  </a:lnTo>
                  <a:lnTo>
                    <a:pt x="14185" y="1955"/>
                  </a:lnTo>
                  <a:close/>
                </a:path>
                <a:path w="201929" h="257810">
                  <a:moveTo>
                    <a:pt x="16370" y="173799"/>
                  </a:moveTo>
                  <a:lnTo>
                    <a:pt x="15887" y="173316"/>
                  </a:lnTo>
                  <a:lnTo>
                    <a:pt x="14681" y="173316"/>
                  </a:lnTo>
                  <a:lnTo>
                    <a:pt x="14185" y="173799"/>
                  </a:lnTo>
                  <a:lnTo>
                    <a:pt x="14185" y="175006"/>
                  </a:lnTo>
                  <a:lnTo>
                    <a:pt x="14681" y="175501"/>
                  </a:lnTo>
                  <a:lnTo>
                    <a:pt x="15887" y="175501"/>
                  </a:lnTo>
                  <a:lnTo>
                    <a:pt x="16370" y="175006"/>
                  </a:lnTo>
                  <a:lnTo>
                    <a:pt x="16370" y="174409"/>
                  </a:lnTo>
                  <a:lnTo>
                    <a:pt x="16370" y="173799"/>
                  </a:lnTo>
                  <a:close/>
                </a:path>
                <a:path w="201929" h="257810">
                  <a:moveTo>
                    <a:pt x="16370" y="170535"/>
                  </a:moveTo>
                  <a:lnTo>
                    <a:pt x="15887" y="170040"/>
                  </a:lnTo>
                  <a:lnTo>
                    <a:pt x="14681" y="170040"/>
                  </a:lnTo>
                  <a:lnTo>
                    <a:pt x="14185" y="170535"/>
                  </a:lnTo>
                  <a:lnTo>
                    <a:pt x="14185" y="171729"/>
                  </a:lnTo>
                  <a:lnTo>
                    <a:pt x="14681" y="172224"/>
                  </a:lnTo>
                  <a:lnTo>
                    <a:pt x="15278" y="172224"/>
                  </a:lnTo>
                  <a:lnTo>
                    <a:pt x="15887" y="172224"/>
                  </a:lnTo>
                  <a:lnTo>
                    <a:pt x="16370" y="171729"/>
                  </a:lnTo>
                  <a:lnTo>
                    <a:pt x="16370" y="170535"/>
                  </a:lnTo>
                  <a:close/>
                </a:path>
                <a:path w="201929" h="257810">
                  <a:moveTo>
                    <a:pt x="16370" y="167259"/>
                  </a:moveTo>
                  <a:lnTo>
                    <a:pt x="15887" y="166763"/>
                  </a:lnTo>
                  <a:lnTo>
                    <a:pt x="14681" y="166763"/>
                  </a:lnTo>
                  <a:lnTo>
                    <a:pt x="14185" y="167259"/>
                  </a:lnTo>
                  <a:lnTo>
                    <a:pt x="14185" y="168465"/>
                  </a:lnTo>
                  <a:lnTo>
                    <a:pt x="14681" y="168948"/>
                  </a:lnTo>
                  <a:lnTo>
                    <a:pt x="15887" y="168948"/>
                  </a:lnTo>
                  <a:lnTo>
                    <a:pt x="16370" y="168465"/>
                  </a:lnTo>
                  <a:lnTo>
                    <a:pt x="16370" y="167855"/>
                  </a:lnTo>
                  <a:lnTo>
                    <a:pt x="16370" y="167259"/>
                  </a:lnTo>
                  <a:close/>
                </a:path>
                <a:path w="201929" h="257810">
                  <a:moveTo>
                    <a:pt x="19646" y="173799"/>
                  </a:moveTo>
                  <a:lnTo>
                    <a:pt x="19151" y="173316"/>
                  </a:lnTo>
                  <a:lnTo>
                    <a:pt x="17945" y="173316"/>
                  </a:lnTo>
                  <a:lnTo>
                    <a:pt x="17462" y="173799"/>
                  </a:lnTo>
                  <a:lnTo>
                    <a:pt x="17462" y="175006"/>
                  </a:lnTo>
                  <a:lnTo>
                    <a:pt x="17945" y="175501"/>
                  </a:lnTo>
                  <a:lnTo>
                    <a:pt x="19151" y="175501"/>
                  </a:lnTo>
                  <a:lnTo>
                    <a:pt x="19646" y="175006"/>
                  </a:lnTo>
                  <a:lnTo>
                    <a:pt x="19646" y="174409"/>
                  </a:lnTo>
                  <a:lnTo>
                    <a:pt x="19646" y="173799"/>
                  </a:lnTo>
                  <a:close/>
                </a:path>
                <a:path w="201929" h="257810">
                  <a:moveTo>
                    <a:pt x="19646" y="170535"/>
                  </a:moveTo>
                  <a:lnTo>
                    <a:pt x="19151" y="170040"/>
                  </a:lnTo>
                  <a:lnTo>
                    <a:pt x="17945" y="170040"/>
                  </a:lnTo>
                  <a:lnTo>
                    <a:pt x="17462" y="170535"/>
                  </a:lnTo>
                  <a:lnTo>
                    <a:pt x="17462" y="171729"/>
                  </a:lnTo>
                  <a:lnTo>
                    <a:pt x="17945" y="172224"/>
                  </a:lnTo>
                  <a:lnTo>
                    <a:pt x="18554" y="172224"/>
                  </a:lnTo>
                  <a:lnTo>
                    <a:pt x="19151" y="172224"/>
                  </a:lnTo>
                  <a:lnTo>
                    <a:pt x="19646" y="171729"/>
                  </a:lnTo>
                  <a:lnTo>
                    <a:pt x="19646" y="170535"/>
                  </a:lnTo>
                  <a:close/>
                </a:path>
                <a:path w="201929" h="257810">
                  <a:moveTo>
                    <a:pt x="19646" y="167259"/>
                  </a:moveTo>
                  <a:lnTo>
                    <a:pt x="19151" y="166763"/>
                  </a:lnTo>
                  <a:lnTo>
                    <a:pt x="17945" y="166763"/>
                  </a:lnTo>
                  <a:lnTo>
                    <a:pt x="17462" y="167259"/>
                  </a:lnTo>
                  <a:lnTo>
                    <a:pt x="17462" y="168465"/>
                  </a:lnTo>
                  <a:lnTo>
                    <a:pt x="17945" y="168948"/>
                  </a:lnTo>
                  <a:lnTo>
                    <a:pt x="19151" y="168948"/>
                  </a:lnTo>
                  <a:lnTo>
                    <a:pt x="19646" y="168465"/>
                  </a:lnTo>
                  <a:lnTo>
                    <a:pt x="19646" y="167855"/>
                  </a:lnTo>
                  <a:lnTo>
                    <a:pt x="19646" y="167259"/>
                  </a:lnTo>
                  <a:close/>
                </a:path>
                <a:path w="201929" h="257810">
                  <a:moveTo>
                    <a:pt x="22923" y="170535"/>
                  </a:moveTo>
                  <a:lnTo>
                    <a:pt x="22428" y="170040"/>
                  </a:lnTo>
                  <a:lnTo>
                    <a:pt x="21221" y="170040"/>
                  </a:lnTo>
                  <a:lnTo>
                    <a:pt x="20739" y="170535"/>
                  </a:lnTo>
                  <a:lnTo>
                    <a:pt x="20739" y="171729"/>
                  </a:lnTo>
                  <a:lnTo>
                    <a:pt x="21221" y="172224"/>
                  </a:lnTo>
                  <a:lnTo>
                    <a:pt x="21831" y="172224"/>
                  </a:lnTo>
                  <a:lnTo>
                    <a:pt x="22428" y="172224"/>
                  </a:lnTo>
                  <a:lnTo>
                    <a:pt x="22923" y="171729"/>
                  </a:lnTo>
                  <a:lnTo>
                    <a:pt x="22923" y="170535"/>
                  </a:lnTo>
                  <a:close/>
                </a:path>
                <a:path w="201929" h="257810">
                  <a:moveTo>
                    <a:pt x="22923" y="167259"/>
                  </a:moveTo>
                  <a:lnTo>
                    <a:pt x="22428" y="166763"/>
                  </a:lnTo>
                  <a:lnTo>
                    <a:pt x="21221" y="166763"/>
                  </a:lnTo>
                  <a:lnTo>
                    <a:pt x="20739" y="167259"/>
                  </a:lnTo>
                  <a:lnTo>
                    <a:pt x="20739" y="168465"/>
                  </a:lnTo>
                  <a:lnTo>
                    <a:pt x="21221" y="168948"/>
                  </a:lnTo>
                  <a:lnTo>
                    <a:pt x="21831" y="168948"/>
                  </a:lnTo>
                  <a:lnTo>
                    <a:pt x="22428" y="168948"/>
                  </a:lnTo>
                  <a:lnTo>
                    <a:pt x="22923" y="168465"/>
                  </a:lnTo>
                  <a:lnTo>
                    <a:pt x="22923" y="167259"/>
                  </a:lnTo>
                  <a:close/>
                </a:path>
                <a:path w="201929" h="257810">
                  <a:moveTo>
                    <a:pt x="25285" y="98628"/>
                  </a:moveTo>
                  <a:lnTo>
                    <a:pt x="24765" y="96354"/>
                  </a:lnTo>
                  <a:lnTo>
                    <a:pt x="21818" y="91744"/>
                  </a:lnTo>
                  <a:lnTo>
                    <a:pt x="18757" y="89928"/>
                  </a:lnTo>
                  <a:lnTo>
                    <a:pt x="11798" y="89928"/>
                  </a:lnTo>
                  <a:lnTo>
                    <a:pt x="8737" y="91744"/>
                  </a:lnTo>
                  <a:lnTo>
                    <a:pt x="6997" y="94462"/>
                  </a:lnTo>
                  <a:lnTo>
                    <a:pt x="5791" y="96354"/>
                  </a:lnTo>
                  <a:lnTo>
                    <a:pt x="5270" y="98628"/>
                  </a:lnTo>
                  <a:lnTo>
                    <a:pt x="5549" y="101193"/>
                  </a:lnTo>
                  <a:lnTo>
                    <a:pt x="5753" y="101498"/>
                  </a:lnTo>
                  <a:lnTo>
                    <a:pt x="8775" y="103225"/>
                  </a:lnTo>
                  <a:lnTo>
                    <a:pt x="11925" y="104114"/>
                  </a:lnTo>
                  <a:lnTo>
                    <a:pt x="18630" y="104114"/>
                  </a:lnTo>
                  <a:lnTo>
                    <a:pt x="21780" y="103225"/>
                  </a:lnTo>
                  <a:lnTo>
                    <a:pt x="24803" y="101498"/>
                  </a:lnTo>
                  <a:lnTo>
                    <a:pt x="25006" y="101193"/>
                  </a:lnTo>
                  <a:lnTo>
                    <a:pt x="25285" y="98628"/>
                  </a:lnTo>
                  <a:close/>
                </a:path>
                <a:path w="201929" h="257810">
                  <a:moveTo>
                    <a:pt x="28371" y="16141"/>
                  </a:moveTo>
                  <a:lnTo>
                    <a:pt x="26416" y="14185"/>
                  </a:lnTo>
                  <a:lnTo>
                    <a:pt x="18326" y="14185"/>
                  </a:lnTo>
                  <a:lnTo>
                    <a:pt x="16370" y="16141"/>
                  </a:lnTo>
                  <a:lnTo>
                    <a:pt x="16370" y="24244"/>
                  </a:lnTo>
                  <a:lnTo>
                    <a:pt x="18326" y="26200"/>
                  </a:lnTo>
                  <a:lnTo>
                    <a:pt x="26416" y="26200"/>
                  </a:lnTo>
                  <a:lnTo>
                    <a:pt x="28371" y="24244"/>
                  </a:lnTo>
                  <a:lnTo>
                    <a:pt x="28371" y="16141"/>
                  </a:lnTo>
                  <a:close/>
                </a:path>
                <a:path w="201929" h="257810">
                  <a:moveTo>
                    <a:pt x="28371" y="1955"/>
                  </a:moveTo>
                  <a:lnTo>
                    <a:pt x="26416" y="0"/>
                  </a:lnTo>
                  <a:lnTo>
                    <a:pt x="18326" y="0"/>
                  </a:lnTo>
                  <a:lnTo>
                    <a:pt x="16370" y="1955"/>
                  </a:lnTo>
                  <a:lnTo>
                    <a:pt x="16370" y="10045"/>
                  </a:lnTo>
                  <a:lnTo>
                    <a:pt x="18326" y="12001"/>
                  </a:lnTo>
                  <a:lnTo>
                    <a:pt x="26416" y="12001"/>
                  </a:lnTo>
                  <a:lnTo>
                    <a:pt x="28371" y="10045"/>
                  </a:lnTo>
                  <a:lnTo>
                    <a:pt x="28371" y="1955"/>
                  </a:lnTo>
                  <a:close/>
                </a:path>
                <a:path w="201929" h="257810">
                  <a:moveTo>
                    <a:pt x="28448" y="248627"/>
                  </a:moveTo>
                  <a:lnTo>
                    <a:pt x="26276" y="246227"/>
                  </a:lnTo>
                  <a:lnTo>
                    <a:pt x="25120" y="243420"/>
                  </a:lnTo>
                  <a:lnTo>
                    <a:pt x="25120" y="233807"/>
                  </a:lnTo>
                  <a:lnTo>
                    <a:pt x="20713" y="229412"/>
                  </a:lnTo>
                  <a:lnTo>
                    <a:pt x="18567" y="229412"/>
                  </a:lnTo>
                  <a:lnTo>
                    <a:pt x="18567" y="252183"/>
                  </a:lnTo>
                  <a:lnTo>
                    <a:pt x="18567" y="254139"/>
                  </a:lnTo>
                  <a:lnTo>
                    <a:pt x="17106" y="255612"/>
                  </a:lnTo>
                  <a:lnTo>
                    <a:pt x="13487" y="255612"/>
                  </a:lnTo>
                  <a:lnTo>
                    <a:pt x="12014" y="254139"/>
                  </a:lnTo>
                  <a:lnTo>
                    <a:pt x="12026" y="252183"/>
                  </a:lnTo>
                  <a:lnTo>
                    <a:pt x="13106" y="252285"/>
                  </a:lnTo>
                  <a:lnTo>
                    <a:pt x="14185" y="252336"/>
                  </a:lnTo>
                  <a:lnTo>
                    <a:pt x="16395" y="252336"/>
                  </a:lnTo>
                  <a:lnTo>
                    <a:pt x="17487" y="252285"/>
                  </a:lnTo>
                  <a:lnTo>
                    <a:pt x="18567" y="252183"/>
                  </a:lnTo>
                  <a:lnTo>
                    <a:pt x="18567" y="229412"/>
                  </a:lnTo>
                  <a:lnTo>
                    <a:pt x="9867" y="229412"/>
                  </a:lnTo>
                  <a:lnTo>
                    <a:pt x="5473" y="233807"/>
                  </a:lnTo>
                  <a:lnTo>
                    <a:pt x="5473" y="243420"/>
                  </a:lnTo>
                  <a:lnTo>
                    <a:pt x="4305" y="246227"/>
                  </a:lnTo>
                  <a:lnTo>
                    <a:pt x="2146" y="248627"/>
                  </a:lnTo>
                  <a:lnTo>
                    <a:pt x="2057" y="248996"/>
                  </a:lnTo>
                  <a:lnTo>
                    <a:pt x="2222" y="249707"/>
                  </a:lnTo>
                  <a:lnTo>
                    <a:pt x="2476" y="249986"/>
                  </a:lnTo>
                  <a:lnTo>
                    <a:pt x="5067" y="250939"/>
                  </a:lnTo>
                  <a:lnTo>
                    <a:pt x="7416" y="251561"/>
                  </a:lnTo>
                  <a:lnTo>
                    <a:pt x="9855" y="251929"/>
                  </a:lnTo>
                  <a:lnTo>
                    <a:pt x="9842" y="255346"/>
                  </a:lnTo>
                  <a:lnTo>
                    <a:pt x="12280" y="257784"/>
                  </a:lnTo>
                  <a:lnTo>
                    <a:pt x="18313" y="257784"/>
                  </a:lnTo>
                  <a:lnTo>
                    <a:pt x="20485" y="255612"/>
                  </a:lnTo>
                  <a:lnTo>
                    <a:pt x="20751" y="255346"/>
                  </a:lnTo>
                  <a:lnTo>
                    <a:pt x="20751" y="252183"/>
                  </a:lnTo>
                  <a:lnTo>
                    <a:pt x="20739" y="251929"/>
                  </a:lnTo>
                  <a:lnTo>
                    <a:pt x="23164" y="251561"/>
                  </a:lnTo>
                  <a:lnTo>
                    <a:pt x="25514" y="250939"/>
                  </a:lnTo>
                  <a:lnTo>
                    <a:pt x="28105" y="249986"/>
                  </a:lnTo>
                  <a:lnTo>
                    <a:pt x="28359" y="249707"/>
                  </a:lnTo>
                  <a:lnTo>
                    <a:pt x="28448" y="248627"/>
                  </a:lnTo>
                  <a:close/>
                </a:path>
                <a:path w="201929" h="257810">
                  <a:moveTo>
                    <a:pt x="29464" y="157810"/>
                  </a:moveTo>
                  <a:lnTo>
                    <a:pt x="27508" y="155854"/>
                  </a:lnTo>
                  <a:lnTo>
                    <a:pt x="27279" y="155854"/>
                  </a:lnTo>
                  <a:lnTo>
                    <a:pt x="27279" y="164465"/>
                  </a:lnTo>
                  <a:lnTo>
                    <a:pt x="27279" y="177800"/>
                  </a:lnTo>
                  <a:lnTo>
                    <a:pt x="26301" y="178777"/>
                  </a:lnTo>
                  <a:lnTo>
                    <a:pt x="4254" y="178777"/>
                  </a:lnTo>
                  <a:lnTo>
                    <a:pt x="3276" y="177800"/>
                  </a:lnTo>
                  <a:lnTo>
                    <a:pt x="3276" y="164465"/>
                  </a:lnTo>
                  <a:lnTo>
                    <a:pt x="4254" y="163487"/>
                  </a:lnTo>
                  <a:lnTo>
                    <a:pt x="26301" y="163487"/>
                  </a:lnTo>
                  <a:lnTo>
                    <a:pt x="27279" y="164465"/>
                  </a:lnTo>
                  <a:lnTo>
                    <a:pt x="27279" y="155854"/>
                  </a:lnTo>
                  <a:lnTo>
                    <a:pt x="24015" y="155854"/>
                  </a:lnTo>
                  <a:lnTo>
                    <a:pt x="24015" y="153073"/>
                  </a:lnTo>
                  <a:lnTo>
                    <a:pt x="23520" y="152577"/>
                  </a:lnTo>
                  <a:lnTo>
                    <a:pt x="22313" y="152577"/>
                  </a:lnTo>
                  <a:lnTo>
                    <a:pt x="21831" y="153073"/>
                  </a:lnTo>
                  <a:lnTo>
                    <a:pt x="21831" y="155854"/>
                  </a:lnTo>
                  <a:lnTo>
                    <a:pt x="8724" y="155854"/>
                  </a:lnTo>
                  <a:lnTo>
                    <a:pt x="8724" y="153073"/>
                  </a:lnTo>
                  <a:lnTo>
                    <a:pt x="8242" y="152577"/>
                  </a:lnTo>
                  <a:lnTo>
                    <a:pt x="7035" y="152577"/>
                  </a:lnTo>
                  <a:lnTo>
                    <a:pt x="6553" y="153073"/>
                  </a:lnTo>
                  <a:lnTo>
                    <a:pt x="6553" y="155854"/>
                  </a:lnTo>
                  <a:lnTo>
                    <a:pt x="3048" y="155854"/>
                  </a:lnTo>
                  <a:lnTo>
                    <a:pt x="1092" y="157810"/>
                  </a:lnTo>
                  <a:lnTo>
                    <a:pt x="1092" y="179006"/>
                  </a:lnTo>
                  <a:lnTo>
                    <a:pt x="3048" y="180949"/>
                  </a:lnTo>
                  <a:lnTo>
                    <a:pt x="27508" y="180949"/>
                  </a:lnTo>
                  <a:lnTo>
                    <a:pt x="29464" y="179006"/>
                  </a:lnTo>
                  <a:lnTo>
                    <a:pt x="29464" y="178777"/>
                  </a:lnTo>
                  <a:lnTo>
                    <a:pt x="29464" y="163487"/>
                  </a:lnTo>
                  <a:lnTo>
                    <a:pt x="29464" y="157810"/>
                  </a:lnTo>
                  <a:close/>
                </a:path>
                <a:path w="201929" h="257810">
                  <a:moveTo>
                    <a:pt x="29464" y="84251"/>
                  </a:moveTo>
                  <a:lnTo>
                    <a:pt x="27508" y="82296"/>
                  </a:lnTo>
                  <a:lnTo>
                    <a:pt x="22694" y="82296"/>
                  </a:lnTo>
                  <a:lnTo>
                    <a:pt x="20739" y="84251"/>
                  </a:lnTo>
                  <a:lnTo>
                    <a:pt x="20739" y="79273"/>
                  </a:lnTo>
                  <a:lnTo>
                    <a:pt x="18288" y="76835"/>
                  </a:lnTo>
                  <a:lnTo>
                    <a:pt x="12268" y="76835"/>
                  </a:lnTo>
                  <a:lnTo>
                    <a:pt x="9817" y="79273"/>
                  </a:lnTo>
                  <a:lnTo>
                    <a:pt x="9817" y="82296"/>
                  </a:lnTo>
                  <a:lnTo>
                    <a:pt x="9817" y="84251"/>
                  </a:lnTo>
                  <a:lnTo>
                    <a:pt x="7874" y="82296"/>
                  </a:lnTo>
                  <a:lnTo>
                    <a:pt x="3048" y="82296"/>
                  </a:lnTo>
                  <a:lnTo>
                    <a:pt x="1092" y="84251"/>
                  </a:lnTo>
                  <a:lnTo>
                    <a:pt x="1092" y="86652"/>
                  </a:lnTo>
                  <a:lnTo>
                    <a:pt x="1092" y="89065"/>
                  </a:lnTo>
                  <a:lnTo>
                    <a:pt x="3048" y="91020"/>
                  </a:lnTo>
                  <a:lnTo>
                    <a:pt x="7874" y="91020"/>
                  </a:lnTo>
                  <a:lnTo>
                    <a:pt x="9817" y="89065"/>
                  </a:lnTo>
                  <a:lnTo>
                    <a:pt x="9817" y="85305"/>
                  </a:lnTo>
                  <a:lnTo>
                    <a:pt x="12268" y="87744"/>
                  </a:lnTo>
                  <a:lnTo>
                    <a:pt x="18288" y="87744"/>
                  </a:lnTo>
                  <a:lnTo>
                    <a:pt x="20739" y="85305"/>
                  </a:lnTo>
                  <a:lnTo>
                    <a:pt x="20739" y="86652"/>
                  </a:lnTo>
                  <a:lnTo>
                    <a:pt x="20739" y="89065"/>
                  </a:lnTo>
                  <a:lnTo>
                    <a:pt x="22694" y="91020"/>
                  </a:lnTo>
                  <a:lnTo>
                    <a:pt x="27508" y="91020"/>
                  </a:lnTo>
                  <a:lnTo>
                    <a:pt x="29464" y="89065"/>
                  </a:lnTo>
                  <a:lnTo>
                    <a:pt x="29464" y="84251"/>
                  </a:lnTo>
                  <a:close/>
                </a:path>
                <a:path w="201929" h="257810">
                  <a:moveTo>
                    <a:pt x="30556" y="95732"/>
                  </a:moveTo>
                  <a:lnTo>
                    <a:pt x="28244" y="93345"/>
                  </a:lnTo>
                  <a:lnTo>
                    <a:pt x="25349" y="93205"/>
                  </a:lnTo>
                  <a:lnTo>
                    <a:pt x="26809" y="95491"/>
                  </a:lnTo>
                  <a:lnTo>
                    <a:pt x="27444" y="98107"/>
                  </a:lnTo>
                  <a:lnTo>
                    <a:pt x="27254" y="100685"/>
                  </a:lnTo>
                  <a:lnTo>
                    <a:pt x="28130" y="100545"/>
                  </a:lnTo>
                  <a:lnTo>
                    <a:pt x="28994" y="100330"/>
                  </a:lnTo>
                  <a:lnTo>
                    <a:pt x="30289" y="99872"/>
                  </a:lnTo>
                  <a:lnTo>
                    <a:pt x="30505" y="99606"/>
                  </a:lnTo>
                  <a:lnTo>
                    <a:pt x="30556" y="98958"/>
                  </a:lnTo>
                  <a:lnTo>
                    <a:pt x="30556" y="95732"/>
                  </a:lnTo>
                  <a:close/>
                </a:path>
                <a:path w="201929" h="257810">
                  <a:moveTo>
                    <a:pt x="62992" y="232841"/>
                  </a:moveTo>
                  <a:lnTo>
                    <a:pt x="59690" y="232841"/>
                  </a:lnTo>
                  <a:lnTo>
                    <a:pt x="59690" y="244665"/>
                  </a:lnTo>
                  <a:lnTo>
                    <a:pt x="55346" y="238137"/>
                  </a:lnTo>
                  <a:lnTo>
                    <a:pt x="51816" y="232841"/>
                  </a:lnTo>
                  <a:lnTo>
                    <a:pt x="48514" y="232841"/>
                  </a:lnTo>
                  <a:lnTo>
                    <a:pt x="48514" y="249948"/>
                  </a:lnTo>
                  <a:lnTo>
                    <a:pt x="51816" y="249948"/>
                  </a:lnTo>
                  <a:lnTo>
                    <a:pt x="51816" y="238137"/>
                  </a:lnTo>
                  <a:lnTo>
                    <a:pt x="59690" y="249948"/>
                  </a:lnTo>
                  <a:lnTo>
                    <a:pt x="62992" y="249948"/>
                  </a:lnTo>
                  <a:lnTo>
                    <a:pt x="62992" y="244665"/>
                  </a:lnTo>
                  <a:lnTo>
                    <a:pt x="62992" y="232841"/>
                  </a:lnTo>
                  <a:close/>
                </a:path>
                <a:path w="201929" h="257810">
                  <a:moveTo>
                    <a:pt x="63525" y="173113"/>
                  </a:moveTo>
                  <a:lnTo>
                    <a:pt x="62115" y="169227"/>
                  </a:lnTo>
                  <a:lnTo>
                    <a:pt x="61175" y="166662"/>
                  </a:lnTo>
                  <a:lnTo>
                    <a:pt x="58661" y="159766"/>
                  </a:lnTo>
                  <a:lnTo>
                    <a:pt x="57797" y="157403"/>
                  </a:lnTo>
                  <a:lnTo>
                    <a:pt x="57797" y="166662"/>
                  </a:lnTo>
                  <a:lnTo>
                    <a:pt x="53009" y="166662"/>
                  </a:lnTo>
                  <a:lnTo>
                    <a:pt x="55410" y="159766"/>
                  </a:lnTo>
                  <a:lnTo>
                    <a:pt x="57797" y="166662"/>
                  </a:lnTo>
                  <a:lnTo>
                    <a:pt x="57797" y="157403"/>
                  </a:lnTo>
                  <a:lnTo>
                    <a:pt x="57289" y="156006"/>
                  </a:lnTo>
                  <a:lnTo>
                    <a:pt x="53555" y="156006"/>
                  </a:lnTo>
                  <a:lnTo>
                    <a:pt x="47320" y="173113"/>
                  </a:lnTo>
                  <a:lnTo>
                    <a:pt x="50761" y="173113"/>
                  </a:lnTo>
                  <a:lnTo>
                    <a:pt x="52120" y="169227"/>
                  </a:lnTo>
                  <a:lnTo>
                    <a:pt x="58686" y="169227"/>
                  </a:lnTo>
                  <a:lnTo>
                    <a:pt x="60032" y="173113"/>
                  </a:lnTo>
                  <a:lnTo>
                    <a:pt x="63525" y="173113"/>
                  </a:lnTo>
                  <a:close/>
                </a:path>
                <a:path w="201929" h="257810">
                  <a:moveTo>
                    <a:pt x="66294" y="79171"/>
                  </a:moveTo>
                  <a:lnTo>
                    <a:pt x="62357" y="79171"/>
                  </a:lnTo>
                  <a:lnTo>
                    <a:pt x="57442" y="89903"/>
                  </a:lnTo>
                  <a:lnTo>
                    <a:pt x="55105" y="84886"/>
                  </a:lnTo>
                  <a:lnTo>
                    <a:pt x="52451" y="79171"/>
                  </a:lnTo>
                  <a:lnTo>
                    <a:pt x="48514" y="79171"/>
                  </a:lnTo>
                  <a:lnTo>
                    <a:pt x="48514" y="96278"/>
                  </a:lnTo>
                  <a:lnTo>
                    <a:pt x="51816" y="96278"/>
                  </a:lnTo>
                  <a:lnTo>
                    <a:pt x="51816" y="84886"/>
                  </a:lnTo>
                  <a:lnTo>
                    <a:pt x="56121" y="94030"/>
                  </a:lnTo>
                  <a:lnTo>
                    <a:pt x="58712" y="94030"/>
                  </a:lnTo>
                  <a:lnTo>
                    <a:pt x="60629" y="89903"/>
                  </a:lnTo>
                  <a:lnTo>
                    <a:pt x="62992" y="84836"/>
                  </a:lnTo>
                  <a:lnTo>
                    <a:pt x="62992" y="96278"/>
                  </a:lnTo>
                  <a:lnTo>
                    <a:pt x="66294" y="96278"/>
                  </a:lnTo>
                  <a:lnTo>
                    <a:pt x="66294" y="84836"/>
                  </a:lnTo>
                  <a:lnTo>
                    <a:pt x="66294" y="79171"/>
                  </a:lnTo>
                  <a:close/>
                </a:path>
                <a:path w="201929" h="257810">
                  <a:moveTo>
                    <a:pt x="66294" y="2336"/>
                  </a:moveTo>
                  <a:lnTo>
                    <a:pt x="62357" y="2336"/>
                  </a:lnTo>
                  <a:lnTo>
                    <a:pt x="57442" y="13068"/>
                  </a:lnTo>
                  <a:lnTo>
                    <a:pt x="55105" y="8051"/>
                  </a:lnTo>
                  <a:lnTo>
                    <a:pt x="52451" y="2336"/>
                  </a:lnTo>
                  <a:lnTo>
                    <a:pt x="48514" y="2336"/>
                  </a:lnTo>
                  <a:lnTo>
                    <a:pt x="48514" y="19443"/>
                  </a:lnTo>
                  <a:lnTo>
                    <a:pt x="51816" y="19443"/>
                  </a:lnTo>
                  <a:lnTo>
                    <a:pt x="51816" y="8051"/>
                  </a:lnTo>
                  <a:lnTo>
                    <a:pt x="56121" y="17195"/>
                  </a:lnTo>
                  <a:lnTo>
                    <a:pt x="58712" y="17195"/>
                  </a:lnTo>
                  <a:lnTo>
                    <a:pt x="60629" y="13068"/>
                  </a:lnTo>
                  <a:lnTo>
                    <a:pt x="62992" y="8001"/>
                  </a:lnTo>
                  <a:lnTo>
                    <a:pt x="62992" y="19443"/>
                  </a:lnTo>
                  <a:lnTo>
                    <a:pt x="66294" y="19443"/>
                  </a:lnTo>
                  <a:lnTo>
                    <a:pt x="66294" y="8001"/>
                  </a:lnTo>
                  <a:lnTo>
                    <a:pt x="66294" y="2336"/>
                  </a:lnTo>
                  <a:close/>
                </a:path>
                <a:path w="201929" h="257810">
                  <a:moveTo>
                    <a:pt x="77876" y="160261"/>
                  </a:moveTo>
                  <a:lnTo>
                    <a:pt x="73253" y="160261"/>
                  </a:lnTo>
                  <a:lnTo>
                    <a:pt x="73253" y="163779"/>
                  </a:lnTo>
                  <a:lnTo>
                    <a:pt x="73253" y="165531"/>
                  </a:lnTo>
                  <a:lnTo>
                    <a:pt x="73113" y="165938"/>
                  </a:lnTo>
                  <a:lnTo>
                    <a:pt x="72339" y="166636"/>
                  </a:lnTo>
                  <a:lnTo>
                    <a:pt x="71818" y="166814"/>
                  </a:lnTo>
                  <a:lnTo>
                    <a:pt x="70485" y="166814"/>
                  </a:lnTo>
                  <a:lnTo>
                    <a:pt x="69951" y="166636"/>
                  </a:lnTo>
                  <a:lnTo>
                    <a:pt x="69151" y="165938"/>
                  </a:lnTo>
                  <a:lnTo>
                    <a:pt x="68999" y="165531"/>
                  </a:lnTo>
                  <a:lnTo>
                    <a:pt x="69011" y="163779"/>
                  </a:lnTo>
                  <a:lnTo>
                    <a:pt x="69151" y="163385"/>
                  </a:lnTo>
                  <a:lnTo>
                    <a:pt x="69977" y="162699"/>
                  </a:lnTo>
                  <a:lnTo>
                    <a:pt x="70497" y="162534"/>
                  </a:lnTo>
                  <a:lnTo>
                    <a:pt x="71818" y="162534"/>
                  </a:lnTo>
                  <a:lnTo>
                    <a:pt x="72339" y="162699"/>
                  </a:lnTo>
                  <a:lnTo>
                    <a:pt x="73113" y="163385"/>
                  </a:lnTo>
                  <a:lnTo>
                    <a:pt x="73253" y="163779"/>
                  </a:lnTo>
                  <a:lnTo>
                    <a:pt x="73253" y="160261"/>
                  </a:lnTo>
                  <a:lnTo>
                    <a:pt x="73113" y="160172"/>
                  </a:lnTo>
                  <a:lnTo>
                    <a:pt x="72212" y="159969"/>
                  </a:lnTo>
                  <a:lnTo>
                    <a:pt x="70104" y="159969"/>
                  </a:lnTo>
                  <a:lnTo>
                    <a:pt x="69215" y="160172"/>
                  </a:lnTo>
                  <a:lnTo>
                    <a:pt x="68402" y="160629"/>
                  </a:lnTo>
                  <a:lnTo>
                    <a:pt x="68402" y="172516"/>
                  </a:lnTo>
                  <a:lnTo>
                    <a:pt x="67830" y="172377"/>
                  </a:lnTo>
                  <a:lnTo>
                    <a:pt x="68402" y="172516"/>
                  </a:lnTo>
                  <a:lnTo>
                    <a:pt x="68402" y="160629"/>
                  </a:lnTo>
                  <a:lnTo>
                    <a:pt x="67716" y="161010"/>
                  </a:lnTo>
                  <a:lnTo>
                    <a:pt x="67132" y="161569"/>
                  </a:lnTo>
                  <a:lnTo>
                    <a:pt x="66332" y="162991"/>
                  </a:lnTo>
                  <a:lnTo>
                    <a:pt x="66243" y="165938"/>
                  </a:lnTo>
                  <a:lnTo>
                    <a:pt x="66332" y="166331"/>
                  </a:lnTo>
                  <a:lnTo>
                    <a:pt x="67132" y="167754"/>
                  </a:lnTo>
                  <a:lnTo>
                    <a:pt x="67487" y="168097"/>
                  </a:lnTo>
                  <a:lnTo>
                    <a:pt x="65405" y="170307"/>
                  </a:lnTo>
                  <a:lnTo>
                    <a:pt x="66662" y="171970"/>
                  </a:lnTo>
                  <a:lnTo>
                    <a:pt x="66789" y="171869"/>
                  </a:lnTo>
                  <a:lnTo>
                    <a:pt x="66776" y="172021"/>
                  </a:lnTo>
                  <a:lnTo>
                    <a:pt x="65201" y="175958"/>
                  </a:lnTo>
                  <a:lnTo>
                    <a:pt x="65379" y="176479"/>
                  </a:lnTo>
                  <a:lnTo>
                    <a:pt x="66357" y="177634"/>
                  </a:lnTo>
                  <a:lnTo>
                    <a:pt x="67056" y="178066"/>
                  </a:lnTo>
                  <a:lnTo>
                    <a:pt x="68846" y="178638"/>
                  </a:lnTo>
                  <a:lnTo>
                    <a:pt x="69900" y="178790"/>
                  </a:lnTo>
                  <a:lnTo>
                    <a:pt x="72466" y="178790"/>
                  </a:lnTo>
                  <a:lnTo>
                    <a:pt x="76873" y="175272"/>
                  </a:lnTo>
                  <a:lnTo>
                    <a:pt x="76860" y="173685"/>
                  </a:lnTo>
                  <a:lnTo>
                    <a:pt x="73748" y="170929"/>
                  </a:lnTo>
                  <a:lnTo>
                    <a:pt x="73748" y="175272"/>
                  </a:lnTo>
                  <a:lnTo>
                    <a:pt x="73291" y="175768"/>
                  </a:lnTo>
                  <a:lnTo>
                    <a:pt x="72910" y="175983"/>
                  </a:lnTo>
                  <a:lnTo>
                    <a:pt x="72123" y="176225"/>
                  </a:lnTo>
                  <a:lnTo>
                    <a:pt x="71628" y="176301"/>
                  </a:lnTo>
                  <a:lnTo>
                    <a:pt x="70485" y="176301"/>
                  </a:lnTo>
                  <a:lnTo>
                    <a:pt x="68122" y="174091"/>
                  </a:lnTo>
                  <a:lnTo>
                    <a:pt x="68287" y="173685"/>
                  </a:lnTo>
                  <a:lnTo>
                    <a:pt x="68973" y="172935"/>
                  </a:lnTo>
                  <a:lnTo>
                    <a:pt x="69392" y="172720"/>
                  </a:lnTo>
                  <a:lnTo>
                    <a:pt x="69748" y="172783"/>
                  </a:lnTo>
                  <a:lnTo>
                    <a:pt x="70510" y="172885"/>
                  </a:lnTo>
                  <a:lnTo>
                    <a:pt x="72377" y="173012"/>
                  </a:lnTo>
                  <a:lnTo>
                    <a:pt x="73050" y="173177"/>
                  </a:lnTo>
                  <a:lnTo>
                    <a:pt x="73672" y="173685"/>
                  </a:lnTo>
                  <a:lnTo>
                    <a:pt x="73748" y="175272"/>
                  </a:lnTo>
                  <a:lnTo>
                    <a:pt x="73748" y="170929"/>
                  </a:lnTo>
                  <a:lnTo>
                    <a:pt x="73266" y="170815"/>
                  </a:lnTo>
                  <a:lnTo>
                    <a:pt x="72453" y="170751"/>
                  </a:lnTo>
                  <a:lnTo>
                    <a:pt x="71462" y="170649"/>
                  </a:lnTo>
                  <a:lnTo>
                    <a:pt x="70421" y="170522"/>
                  </a:lnTo>
                  <a:lnTo>
                    <a:pt x="69316" y="170307"/>
                  </a:lnTo>
                  <a:lnTo>
                    <a:pt x="68808" y="170129"/>
                  </a:lnTo>
                  <a:lnTo>
                    <a:pt x="68668" y="170040"/>
                  </a:lnTo>
                  <a:lnTo>
                    <a:pt x="69011" y="169722"/>
                  </a:lnTo>
                  <a:lnTo>
                    <a:pt x="69570" y="169202"/>
                  </a:lnTo>
                  <a:lnTo>
                    <a:pt x="70104" y="169329"/>
                  </a:lnTo>
                  <a:lnTo>
                    <a:pt x="72212" y="169329"/>
                  </a:lnTo>
                  <a:lnTo>
                    <a:pt x="75679" y="166814"/>
                  </a:lnTo>
                  <a:lnTo>
                    <a:pt x="75946" y="166331"/>
                  </a:lnTo>
                  <a:lnTo>
                    <a:pt x="76047" y="165938"/>
                  </a:lnTo>
                  <a:lnTo>
                    <a:pt x="75946" y="162991"/>
                  </a:lnTo>
                  <a:lnTo>
                    <a:pt x="75717" y="162585"/>
                  </a:lnTo>
                  <a:lnTo>
                    <a:pt x="75615" y="162394"/>
                  </a:lnTo>
                  <a:lnTo>
                    <a:pt x="77876" y="162217"/>
                  </a:lnTo>
                  <a:lnTo>
                    <a:pt x="77876" y="160261"/>
                  </a:lnTo>
                  <a:close/>
                </a:path>
                <a:path w="201929" h="257810">
                  <a:moveTo>
                    <a:pt x="78486" y="241935"/>
                  </a:moveTo>
                  <a:lnTo>
                    <a:pt x="78282" y="241020"/>
                  </a:lnTo>
                  <a:lnTo>
                    <a:pt x="77571" y="239661"/>
                  </a:lnTo>
                  <a:lnTo>
                    <a:pt x="77241" y="239014"/>
                  </a:lnTo>
                  <a:lnTo>
                    <a:pt x="76517" y="238226"/>
                  </a:lnTo>
                  <a:lnTo>
                    <a:pt x="75069" y="237350"/>
                  </a:lnTo>
                  <a:lnTo>
                    <a:pt x="75069" y="241935"/>
                  </a:lnTo>
                  <a:lnTo>
                    <a:pt x="75069" y="245084"/>
                  </a:lnTo>
                  <a:lnTo>
                    <a:pt x="74587" y="246240"/>
                  </a:lnTo>
                  <a:lnTo>
                    <a:pt x="74244" y="246672"/>
                  </a:lnTo>
                  <a:lnTo>
                    <a:pt x="73380" y="247243"/>
                  </a:lnTo>
                  <a:lnTo>
                    <a:pt x="72885" y="247383"/>
                  </a:lnTo>
                  <a:lnTo>
                    <a:pt x="71742" y="247383"/>
                  </a:lnTo>
                  <a:lnTo>
                    <a:pt x="71234" y="247243"/>
                  </a:lnTo>
                  <a:lnTo>
                    <a:pt x="70370" y="246672"/>
                  </a:lnTo>
                  <a:lnTo>
                    <a:pt x="70040" y="246240"/>
                  </a:lnTo>
                  <a:lnTo>
                    <a:pt x="69557" y="245084"/>
                  </a:lnTo>
                  <a:lnTo>
                    <a:pt x="69570" y="241935"/>
                  </a:lnTo>
                  <a:lnTo>
                    <a:pt x="70065" y="240804"/>
                  </a:lnTo>
                  <a:lnTo>
                    <a:pt x="70396" y="240372"/>
                  </a:lnTo>
                  <a:lnTo>
                    <a:pt x="71259" y="239801"/>
                  </a:lnTo>
                  <a:lnTo>
                    <a:pt x="71767" y="239661"/>
                  </a:lnTo>
                  <a:lnTo>
                    <a:pt x="72923" y="239661"/>
                  </a:lnTo>
                  <a:lnTo>
                    <a:pt x="73431" y="239801"/>
                  </a:lnTo>
                  <a:lnTo>
                    <a:pt x="74269" y="240372"/>
                  </a:lnTo>
                  <a:lnTo>
                    <a:pt x="74599" y="240804"/>
                  </a:lnTo>
                  <a:lnTo>
                    <a:pt x="75069" y="241935"/>
                  </a:lnTo>
                  <a:lnTo>
                    <a:pt x="75069" y="237350"/>
                  </a:lnTo>
                  <a:lnTo>
                    <a:pt x="74650" y="237083"/>
                  </a:lnTo>
                  <a:lnTo>
                    <a:pt x="73571" y="236804"/>
                  </a:lnTo>
                  <a:lnTo>
                    <a:pt x="71107" y="236804"/>
                  </a:lnTo>
                  <a:lnTo>
                    <a:pt x="66128" y="241935"/>
                  </a:lnTo>
                  <a:lnTo>
                    <a:pt x="66128" y="245084"/>
                  </a:lnTo>
                  <a:lnTo>
                    <a:pt x="71081" y="250240"/>
                  </a:lnTo>
                  <a:lnTo>
                    <a:pt x="73545" y="250240"/>
                  </a:lnTo>
                  <a:lnTo>
                    <a:pt x="74637" y="249961"/>
                  </a:lnTo>
                  <a:lnTo>
                    <a:pt x="76504" y="248818"/>
                  </a:lnTo>
                  <a:lnTo>
                    <a:pt x="77241" y="248031"/>
                  </a:lnTo>
                  <a:lnTo>
                    <a:pt x="77571" y="247383"/>
                  </a:lnTo>
                  <a:lnTo>
                    <a:pt x="78282" y="246011"/>
                  </a:lnTo>
                  <a:lnTo>
                    <a:pt x="78486" y="245084"/>
                  </a:lnTo>
                  <a:lnTo>
                    <a:pt x="78486" y="241935"/>
                  </a:lnTo>
                  <a:close/>
                </a:path>
                <a:path w="201929" h="257810">
                  <a:moveTo>
                    <a:pt x="81788" y="88277"/>
                  </a:moveTo>
                  <a:lnTo>
                    <a:pt x="78371" y="83680"/>
                  </a:lnTo>
                  <a:lnTo>
                    <a:pt x="78371" y="88277"/>
                  </a:lnTo>
                  <a:lnTo>
                    <a:pt x="78371" y="91414"/>
                  </a:lnTo>
                  <a:lnTo>
                    <a:pt x="77876" y="92570"/>
                  </a:lnTo>
                  <a:lnTo>
                    <a:pt x="77533" y="93002"/>
                  </a:lnTo>
                  <a:lnTo>
                    <a:pt x="76669" y="93573"/>
                  </a:lnTo>
                  <a:lnTo>
                    <a:pt x="76174" y="93713"/>
                  </a:lnTo>
                  <a:lnTo>
                    <a:pt x="75031" y="93713"/>
                  </a:lnTo>
                  <a:lnTo>
                    <a:pt x="74523" y="93573"/>
                  </a:lnTo>
                  <a:lnTo>
                    <a:pt x="73660" y="93002"/>
                  </a:lnTo>
                  <a:lnTo>
                    <a:pt x="73329" y="92570"/>
                  </a:lnTo>
                  <a:lnTo>
                    <a:pt x="72859" y="91414"/>
                  </a:lnTo>
                  <a:lnTo>
                    <a:pt x="72859" y="88277"/>
                  </a:lnTo>
                  <a:lnTo>
                    <a:pt x="73355" y="87134"/>
                  </a:lnTo>
                  <a:lnTo>
                    <a:pt x="73685" y="86702"/>
                  </a:lnTo>
                  <a:lnTo>
                    <a:pt x="74549" y="86131"/>
                  </a:lnTo>
                  <a:lnTo>
                    <a:pt x="75057" y="85991"/>
                  </a:lnTo>
                  <a:lnTo>
                    <a:pt x="76212" y="85991"/>
                  </a:lnTo>
                  <a:lnTo>
                    <a:pt x="76720" y="86131"/>
                  </a:lnTo>
                  <a:lnTo>
                    <a:pt x="77571" y="86702"/>
                  </a:lnTo>
                  <a:lnTo>
                    <a:pt x="77889" y="87134"/>
                  </a:lnTo>
                  <a:lnTo>
                    <a:pt x="78371" y="88277"/>
                  </a:lnTo>
                  <a:lnTo>
                    <a:pt x="78371" y="83680"/>
                  </a:lnTo>
                  <a:lnTo>
                    <a:pt x="77952" y="83413"/>
                  </a:lnTo>
                  <a:lnTo>
                    <a:pt x="76873" y="83134"/>
                  </a:lnTo>
                  <a:lnTo>
                    <a:pt x="74409" y="83134"/>
                  </a:lnTo>
                  <a:lnTo>
                    <a:pt x="69430" y="88277"/>
                  </a:lnTo>
                  <a:lnTo>
                    <a:pt x="69430" y="91414"/>
                  </a:lnTo>
                  <a:lnTo>
                    <a:pt x="74383" y="96570"/>
                  </a:lnTo>
                  <a:lnTo>
                    <a:pt x="76847" y="96570"/>
                  </a:lnTo>
                  <a:lnTo>
                    <a:pt x="77927" y="96291"/>
                  </a:lnTo>
                  <a:lnTo>
                    <a:pt x="79806" y="95148"/>
                  </a:lnTo>
                  <a:lnTo>
                    <a:pt x="80530" y="94361"/>
                  </a:lnTo>
                  <a:lnTo>
                    <a:pt x="80860" y="93713"/>
                  </a:lnTo>
                  <a:lnTo>
                    <a:pt x="81572" y="92341"/>
                  </a:lnTo>
                  <a:lnTo>
                    <a:pt x="81788" y="91414"/>
                  </a:lnTo>
                  <a:lnTo>
                    <a:pt x="81788" y="88277"/>
                  </a:lnTo>
                  <a:close/>
                </a:path>
                <a:path w="201929" h="257810">
                  <a:moveTo>
                    <a:pt x="81788" y="11442"/>
                  </a:moveTo>
                  <a:lnTo>
                    <a:pt x="78371" y="6845"/>
                  </a:lnTo>
                  <a:lnTo>
                    <a:pt x="78371" y="11442"/>
                  </a:lnTo>
                  <a:lnTo>
                    <a:pt x="78371" y="14579"/>
                  </a:lnTo>
                  <a:lnTo>
                    <a:pt x="77876" y="15735"/>
                  </a:lnTo>
                  <a:lnTo>
                    <a:pt x="77533" y="16167"/>
                  </a:lnTo>
                  <a:lnTo>
                    <a:pt x="76669" y="16738"/>
                  </a:lnTo>
                  <a:lnTo>
                    <a:pt x="76174" y="16878"/>
                  </a:lnTo>
                  <a:lnTo>
                    <a:pt x="75031" y="16878"/>
                  </a:lnTo>
                  <a:lnTo>
                    <a:pt x="74523" y="16738"/>
                  </a:lnTo>
                  <a:lnTo>
                    <a:pt x="73660" y="16167"/>
                  </a:lnTo>
                  <a:lnTo>
                    <a:pt x="73329" y="15735"/>
                  </a:lnTo>
                  <a:lnTo>
                    <a:pt x="72859" y="14579"/>
                  </a:lnTo>
                  <a:lnTo>
                    <a:pt x="72859" y="11442"/>
                  </a:lnTo>
                  <a:lnTo>
                    <a:pt x="73355" y="10299"/>
                  </a:lnTo>
                  <a:lnTo>
                    <a:pt x="73685" y="9867"/>
                  </a:lnTo>
                  <a:lnTo>
                    <a:pt x="74549" y="9296"/>
                  </a:lnTo>
                  <a:lnTo>
                    <a:pt x="75057" y="9156"/>
                  </a:lnTo>
                  <a:lnTo>
                    <a:pt x="76212" y="9156"/>
                  </a:lnTo>
                  <a:lnTo>
                    <a:pt x="76720" y="9296"/>
                  </a:lnTo>
                  <a:lnTo>
                    <a:pt x="77571" y="9867"/>
                  </a:lnTo>
                  <a:lnTo>
                    <a:pt x="77889" y="10299"/>
                  </a:lnTo>
                  <a:lnTo>
                    <a:pt x="78371" y="11442"/>
                  </a:lnTo>
                  <a:lnTo>
                    <a:pt x="78371" y="6845"/>
                  </a:lnTo>
                  <a:lnTo>
                    <a:pt x="77952" y="6578"/>
                  </a:lnTo>
                  <a:lnTo>
                    <a:pt x="76873" y="6299"/>
                  </a:lnTo>
                  <a:lnTo>
                    <a:pt x="74409" y="6299"/>
                  </a:lnTo>
                  <a:lnTo>
                    <a:pt x="69430" y="11442"/>
                  </a:lnTo>
                  <a:lnTo>
                    <a:pt x="69430" y="14579"/>
                  </a:lnTo>
                  <a:lnTo>
                    <a:pt x="74383" y="19735"/>
                  </a:lnTo>
                  <a:lnTo>
                    <a:pt x="76847" y="19735"/>
                  </a:lnTo>
                  <a:lnTo>
                    <a:pt x="77927" y="19456"/>
                  </a:lnTo>
                  <a:lnTo>
                    <a:pt x="79806" y="18313"/>
                  </a:lnTo>
                  <a:lnTo>
                    <a:pt x="80530" y="17526"/>
                  </a:lnTo>
                  <a:lnTo>
                    <a:pt x="80860" y="16878"/>
                  </a:lnTo>
                  <a:lnTo>
                    <a:pt x="81572" y="15506"/>
                  </a:lnTo>
                  <a:lnTo>
                    <a:pt x="81788" y="14579"/>
                  </a:lnTo>
                  <a:lnTo>
                    <a:pt x="81788" y="11442"/>
                  </a:lnTo>
                  <a:close/>
                </a:path>
                <a:path w="201929" h="257810">
                  <a:moveTo>
                    <a:pt x="89141" y="247142"/>
                  </a:moveTo>
                  <a:lnTo>
                    <a:pt x="86804" y="247142"/>
                  </a:lnTo>
                  <a:lnTo>
                    <a:pt x="86385" y="247040"/>
                  </a:lnTo>
                  <a:lnTo>
                    <a:pt x="85890" y="246608"/>
                  </a:lnTo>
                  <a:lnTo>
                    <a:pt x="85775" y="239852"/>
                  </a:lnTo>
                  <a:lnTo>
                    <a:pt x="89103" y="239852"/>
                  </a:lnTo>
                  <a:lnTo>
                    <a:pt x="89103" y="237096"/>
                  </a:lnTo>
                  <a:lnTo>
                    <a:pt x="85775" y="237096"/>
                  </a:lnTo>
                  <a:lnTo>
                    <a:pt x="85775" y="233502"/>
                  </a:lnTo>
                  <a:lnTo>
                    <a:pt x="82842" y="233502"/>
                  </a:lnTo>
                  <a:lnTo>
                    <a:pt x="82473" y="237096"/>
                  </a:lnTo>
                  <a:lnTo>
                    <a:pt x="80251" y="237096"/>
                  </a:lnTo>
                  <a:lnTo>
                    <a:pt x="80251" y="239852"/>
                  </a:lnTo>
                  <a:lnTo>
                    <a:pt x="82473" y="239852"/>
                  </a:lnTo>
                  <a:lnTo>
                    <a:pt x="82537" y="247040"/>
                  </a:lnTo>
                  <a:lnTo>
                    <a:pt x="82651" y="247586"/>
                  </a:lnTo>
                  <a:lnTo>
                    <a:pt x="83362" y="248831"/>
                  </a:lnTo>
                  <a:lnTo>
                    <a:pt x="83870" y="249288"/>
                  </a:lnTo>
                  <a:lnTo>
                    <a:pt x="85178" y="249821"/>
                  </a:lnTo>
                  <a:lnTo>
                    <a:pt x="85928" y="249948"/>
                  </a:lnTo>
                  <a:lnTo>
                    <a:pt x="89141" y="249948"/>
                  </a:lnTo>
                  <a:lnTo>
                    <a:pt x="89141" y="247142"/>
                  </a:lnTo>
                  <a:close/>
                </a:path>
                <a:path w="201929" h="257810">
                  <a:moveTo>
                    <a:pt x="91643" y="167487"/>
                  </a:moveTo>
                  <a:lnTo>
                    <a:pt x="88392" y="160464"/>
                  </a:lnTo>
                  <a:lnTo>
                    <a:pt x="88392" y="165468"/>
                  </a:lnTo>
                  <a:lnTo>
                    <a:pt x="82740" y="165468"/>
                  </a:lnTo>
                  <a:lnTo>
                    <a:pt x="85153" y="162623"/>
                  </a:lnTo>
                  <a:lnTo>
                    <a:pt x="86448" y="162623"/>
                  </a:lnTo>
                  <a:lnTo>
                    <a:pt x="87083" y="162877"/>
                  </a:lnTo>
                  <a:lnTo>
                    <a:pt x="88087" y="163880"/>
                  </a:lnTo>
                  <a:lnTo>
                    <a:pt x="88353" y="164566"/>
                  </a:lnTo>
                  <a:lnTo>
                    <a:pt x="88392" y="165468"/>
                  </a:lnTo>
                  <a:lnTo>
                    <a:pt x="88392" y="160464"/>
                  </a:lnTo>
                  <a:lnTo>
                    <a:pt x="88036" y="160235"/>
                  </a:lnTo>
                  <a:lnTo>
                    <a:pt x="86944" y="159969"/>
                  </a:lnTo>
                  <a:lnTo>
                    <a:pt x="84442" y="159969"/>
                  </a:lnTo>
                  <a:lnTo>
                    <a:pt x="79552" y="168490"/>
                  </a:lnTo>
                  <a:lnTo>
                    <a:pt x="79730" y="169265"/>
                  </a:lnTo>
                  <a:lnTo>
                    <a:pt x="80772" y="171246"/>
                  </a:lnTo>
                  <a:lnTo>
                    <a:pt x="81495" y="172021"/>
                  </a:lnTo>
                  <a:lnTo>
                    <a:pt x="83375" y="173139"/>
                  </a:lnTo>
                  <a:lnTo>
                    <a:pt x="84455" y="173405"/>
                  </a:lnTo>
                  <a:lnTo>
                    <a:pt x="86639" y="173405"/>
                  </a:lnTo>
                  <a:lnTo>
                    <a:pt x="91351" y="169468"/>
                  </a:lnTo>
                  <a:lnTo>
                    <a:pt x="87998" y="169468"/>
                  </a:lnTo>
                  <a:lnTo>
                    <a:pt x="87795" y="169862"/>
                  </a:lnTo>
                  <a:lnTo>
                    <a:pt x="87515" y="170180"/>
                  </a:lnTo>
                  <a:lnTo>
                    <a:pt x="86829" y="170611"/>
                  </a:lnTo>
                  <a:lnTo>
                    <a:pt x="86321" y="170726"/>
                  </a:lnTo>
                  <a:lnTo>
                    <a:pt x="85051" y="170726"/>
                  </a:lnTo>
                  <a:lnTo>
                    <a:pt x="82715" y="167487"/>
                  </a:lnTo>
                  <a:lnTo>
                    <a:pt x="91643" y="167487"/>
                  </a:lnTo>
                  <a:close/>
                </a:path>
                <a:path w="201929" h="257810">
                  <a:moveTo>
                    <a:pt x="95478" y="237096"/>
                  </a:moveTo>
                  <a:lnTo>
                    <a:pt x="92176" y="237096"/>
                  </a:lnTo>
                  <a:lnTo>
                    <a:pt x="92176" y="249948"/>
                  </a:lnTo>
                  <a:lnTo>
                    <a:pt x="95478" y="249948"/>
                  </a:lnTo>
                  <a:lnTo>
                    <a:pt x="95478" y="237096"/>
                  </a:lnTo>
                  <a:close/>
                </a:path>
                <a:path w="201929" h="257810">
                  <a:moveTo>
                    <a:pt x="95897" y="233184"/>
                  </a:moveTo>
                  <a:lnTo>
                    <a:pt x="95707" y="232740"/>
                  </a:lnTo>
                  <a:lnTo>
                    <a:pt x="94932" y="232041"/>
                  </a:lnTo>
                  <a:lnTo>
                    <a:pt x="94449" y="231863"/>
                  </a:lnTo>
                  <a:lnTo>
                    <a:pt x="93243" y="231863"/>
                  </a:lnTo>
                  <a:lnTo>
                    <a:pt x="92748" y="232041"/>
                  </a:lnTo>
                  <a:lnTo>
                    <a:pt x="91998" y="232740"/>
                  </a:lnTo>
                  <a:lnTo>
                    <a:pt x="91821" y="233184"/>
                  </a:lnTo>
                  <a:lnTo>
                    <a:pt x="91821" y="234251"/>
                  </a:lnTo>
                  <a:lnTo>
                    <a:pt x="91998" y="234708"/>
                  </a:lnTo>
                  <a:lnTo>
                    <a:pt x="92748" y="235407"/>
                  </a:lnTo>
                  <a:lnTo>
                    <a:pt x="93243" y="235572"/>
                  </a:lnTo>
                  <a:lnTo>
                    <a:pt x="94449" y="235572"/>
                  </a:lnTo>
                  <a:lnTo>
                    <a:pt x="94932" y="235407"/>
                  </a:lnTo>
                  <a:lnTo>
                    <a:pt x="95707" y="234708"/>
                  </a:lnTo>
                  <a:lnTo>
                    <a:pt x="95897" y="234251"/>
                  </a:lnTo>
                  <a:lnTo>
                    <a:pt x="95897" y="233184"/>
                  </a:lnTo>
                  <a:close/>
                </a:path>
                <a:path w="201929" h="257810">
                  <a:moveTo>
                    <a:pt x="96710" y="96278"/>
                  </a:moveTo>
                  <a:lnTo>
                    <a:pt x="96634" y="86791"/>
                  </a:lnTo>
                  <a:lnTo>
                    <a:pt x="96520" y="86220"/>
                  </a:lnTo>
                  <a:lnTo>
                    <a:pt x="96367" y="85915"/>
                  </a:lnTo>
                  <a:lnTo>
                    <a:pt x="96075" y="85331"/>
                  </a:lnTo>
                  <a:lnTo>
                    <a:pt x="95770" y="84709"/>
                  </a:lnTo>
                  <a:lnTo>
                    <a:pt x="95237" y="84137"/>
                  </a:lnTo>
                  <a:lnTo>
                    <a:pt x="93802" y="83324"/>
                  </a:lnTo>
                  <a:lnTo>
                    <a:pt x="92989" y="83134"/>
                  </a:lnTo>
                  <a:lnTo>
                    <a:pt x="91033" y="83134"/>
                  </a:lnTo>
                  <a:lnTo>
                    <a:pt x="90195" y="83337"/>
                  </a:lnTo>
                  <a:lnTo>
                    <a:pt x="88811" y="84137"/>
                  </a:lnTo>
                  <a:lnTo>
                    <a:pt x="88315" y="84645"/>
                  </a:lnTo>
                  <a:lnTo>
                    <a:pt x="87960" y="85331"/>
                  </a:lnTo>
                  <a:lnTo>
                    <a:pt x="87731" y="83426"/>
                  </a:lnTo>
                  <a:lnTo>
                    <a:pt x="84823" y="83426"/>
                  </a:lnTo>
                  <a:lnTo>
                    <a:pt x="84823" y="96278"/>
                  </a:lnTo>
                  <a:lnTo>
                    <a:pt x="88125" y="96278"/>
                  </a:lnTo>
                  <a:lnTo>
                    <a:pt x="88252" y="87630"/>
                  </a:lnTo>
                  <a:lnTo>
                    <a:pt x="88734" y="86791"/>
                  </a:lnTo>
                  <a:lnTo>
                    <a:pt x="89077" y="86474"/>
                  </a:lnTo>
                  <a:lnTo>
                    <a:pt x="89916" y="86029"/>
                  </a:lnTo>
                  <a:lnTo>
                    <a:pt x="90385" y="85915"/>
                  </a:lnTo>
                  <a:lnTo>
                    <a:pt x="91694" y="85915"/>
                  </a:lnTo>
                  <a:lnTo>
                    <a:pt x="92303" y="86144"/>
                  </a:lnTo>
                  <a:lnTo>
                    <a:pt x="93192" y="87058"/>
                  </a:lnTo>
                  <a:lnTo>
                    <a:pt x="93383" y="87630"/>
                  </a:lnTo>
                  <a:lnTo>
                    <a:pt x="93408" y="96278"/>
                  </a:lnTo>
                  <a:lnTo>
                    <a:pt x="96710" y="96278"/>
                  </a:lnTo>
                  <a:close/>
                </a:path>
                <a:path w="201929" h="257810">
                  <a:moveTo>
                    <a:pt x="96710" y="19443"/>
                  </a:moveTo>
                  <a:lnTo>
                    <a:pt x="96634" y="9956"/>
                  </a:lnTo>
                  <a:lnTo>
                    <a:pt x="96520" y="9385"/>
                  </a:lnTo>
                  <a:lnTo>
                    <a:pt x="96367" y="9080"/>
                  </a:lnTo>
                  <a:lnTo>
                    <a:pt x="96075" y="8496"/>
                  </a:lnTo>
                  <a:lnTo>
                    <a:pt x="95770" y="7874"/>
                  </a:lnTo>
                  <a:lnTo>
                    <a:pt x="95237" y="7302"/>
                  </a:lnTo>
                  <a:lnTo>
                    <a:pt x="93802" y="6489"/>
                  </a:lnTo>
                  <a:lnTo>
                    <a:pt x="92989" y="6299"/>
                  </a:lnTo>
                  <a:lnTo>
                    <a:pt x="91033" y="6299"/>
                  </a:lnTo>
                  <a:lnTo>
                    <a:pt x="90195" y="6502"/>
                  </a:lnTo>
                  <a:lnTo>
                    <a:pt x="88811" y="7302"/>
                  </a:lnTo>
                  <a:lnTo>
                    <a:pt x="88315" y="7810"/>
                  </a:lnTo>
                  <a:lnTo>
                    <a:pt x="87960" y="8496"/>
                  </a:lnTo>
                  <a:lnTo>
                    <a:pt x="87731" y="6591"/>
                  </a:lnTo>
                  <a:lnTo>
                    <a:pt x="84823" y="6591"/>
                  </a:lnTo>
                  <a:lnTo>
                    <a:pt x="84823" y="19443"/>
                  </a:lnTo>
                  <a:lnTo>
                    <a:pt x="88125" y="19443"/>
                  </a:lnTo>
                  <a:lnTo>
                    <a:pt x="88252" y="10795"/>
                  </a:lnTo>
                  <a:lnTo>
                    <a:pt x="88734" y="9956"/>
                  </a:lnTo>
                  <a:lnTo>
                    <a:pt x="89077" y="9639"/>
                  </a:lnTo>
                  <a:lnTo>
                    <a:pt x="89916" y="9194"/>
                  </a:lnTo>
                  <a:lnTo>
                    <a:pt x="90385" y="9080"/>
                  </a:lnTo>
                  <a:lnTo>
                    <a:pt x="91694" y="9080"/>
                  </a:lnTo>
                  <a:lnTo>
                    <a:pt x="92303" y="9309"/>
                  </a:lnTo>
                  <a:lnTo>
                    <a:pt x="93192" y="10223"/>
                  </a:lnTo>
                  <a:lnTo>
                    <a:pt x="93383" y="10795"/>
                  </a:lnTo>
                  <a:lnTo>
                    <a:pt x="93408" y="19443"/>
                  </a:lnTo>
                  <a:lnTo>
                    <a:pt x="96710" y="19443"/>
                  </a:lnTo>
                  <a:close/>
                </a:path>
                <a:path w="201929" h="257810">
                  <a:moveTo>
                    <a:pt x="106451" y="173113"/>
                  </a:moveTo>
                  <a:lnTo>
                    <a:pt x="106375" y="163626"/>
                  </a:lnTo>
                  <a:lnTo>
                    <a:pt x="106260" y="163055"/>
                  </a:lnTo>
                  <a:lnTo>
                    <a:pt x="106108" y="162750"/>
                  </a:lnTo>
                  <a:lnTo>
                    <a:pt x="105816" y="162166"/>
                  </a:lnTo>
                  <a:lnTo>
                    <a:pt x="105511" y="161544"/>
                  </a:lnTo>
                  <a:lnTo>
                    <a:pt x="104978" y="160972"/>
                  </a:lnTo>
                  <a:lnTo>
                    <a:pt x="103543" y="160159"/>
                  </a:lnTo>
                  <a:lnTo>
                    <a:pt x="102730" y="159969"/>
                  </a:lnTo>
                  <a:lnTo>
                    <a:pt x="100774" y="159969"/>
                  </a:lnTo>
                  <a:lnTo>
                    <a:pt x="99936" y="160172"/>
                  </a:lnTo>
                  <a:lnTo>
                    <a:pt x="98552" y="160972"/>
                  </a:lnTo>
                  <a:lnTo>
                    <a:pt x="98056" y="161480"/>
                  </a:lnTo>
                  <a:lnTo>
                    <a:pt x="97701" y="162166"/>
                  </a:lnTo>
                  <a:lnTo>
                    <a:pt x="97472" y="160261"/>
                  </a:lnTo>
                  <a:lnTo>
                    <a:pt x="94564" y="160261"/>
                  </a:lnTo>
                  <a:lnTo>
                    <a:pt x="94564" y="173113"/>
                  </a:lnTo>
                  <a:lnTo>
                    <a:pt x="97866" y="173113"/>
                  </a:lnTo>
                  <a:lnTo>
                    <a:pt x="97993" y="164465"/>
                  </a:lnTo>
                  <a:lnTo>
                    <a:pt x="98475" y="163626"/>
                  </a:lnTo>
                  <a:lnTo>
                    <a:pt x="98818" y="163309"/>
                  </a:lnTo>
                  <a:lnTo>
                    <a:pt x="99656" y="162864"/>
                  </a:lnTo>
                  <a:lnTo>
                    <a:pt x="100126" y="162750"/>
                  </a:lnTo>
                  <a:lnTo>
                    <a:pt x="101434" y="162750"/>
                  </a:lnTo>
                  <a:lnTo>
                    <a:pt x="102044" y="162979"/>
                  </a:lnTo>
                  <a:lnTo>
                    <a:pt x="102933" y="163893"/>
                  </a:lnTo>
                  <a:lnTo>
                    <a:pt x="103124" y="164465"/>
                  </a:lnTo>
                  <a:lnTo>
                    <a:pt x="103149" y="173113"/>
                  </a:lnTo>
                  <a:lnTo>
                    <a:pt x="106451" y="173113"/>
                  </a:lnTo>
                  <a:close/>
                </a:path>
                <a:path w="201929" h="257810">
                  <a:moveTo>
                    <a:pt x="110236" y="237096"/>
                  </a:moveTo>
                  <a:lnTo>
                    <a:pt x="102870" y="237096"/>
                  </a:lnTo>
                  <a:lnTo>
                    <a:pt x="102984" y="235673"/>
                  </a:lnTo>
                  <a:lnTo>
                    <a:pt x="103441" y="235267"/>
                  </a:lnTo>
                  <a:lnTo>
                    <a:pt x="103822" y="235165"/>
                  </a:lnTo>
                  <a:lnTo>
                    <a:pt x="105168" y="235165"/>
                  </a:lnTo>
                  <a:lnTo>
                    <a:pt x="105168" y="232346"/>
                  </a:lnTo>
                  <a:lnTo>
                    <a:pt x="102958" y="232346"/>
                  </a:lnTo>
                  <a:lnTo>
                    <a:pt x="102209" y="232486"/>
                  </a:lnTo>
                  <a:lnTo>
                    <a:pt x="99568" y="237096"/>
                  </a:lnTo>
                  <a:lnTo>
                    <a:pt x="97790" y="237096"/>
                  </a:lnTo>
                  <a:lnTo>
                    <a:pt x="97790" y="239852"/>
                  </a:lnTo>
                  <a:lnTo>
                    <a:pt x="99568" y="239852"/>
                  </a:lnTo>
                  <a:lnTo>
                    <a:pt x="99568" y="249948"/>
                  </a:lnTo>
                  <a:lnTo>
                    <a:pt x="102870" y="249948"/>
                  </a:lnTo>
                  <a:lnTo>
                    <a:pt x="102870" y="239852"/>
                  </a:lnTo>
                  <a:lnTo>
                    <a:pt x="106934" y="239852"/>
                  </a:lnTo>
                  <a:lnTo>
                    <a:pt x="106934" y="249948"/>
                  </a:lnTo>
                  <a:lnTo>
                    <a:pt x="110236" y="249948"/>
                  </a:lnTo>
                  <a:lnTo>
                    <a:pt x="110236" y="237096"/>
                  </a:lnTo>
                  <a:close/>
                </a:path>
                <a:path w="201929" h="257810">
                  <a:moveTo>
                    <a:pt x="110642" y="232918"/>
                  </a:moveTo>
                  <a:lnTo>
                    <a:pt x="110464" y="232473"/>
                  </a:lnTo>
                  <a:lnTo>
                    <a:pt x="109715" y="231775"/>
                  </a:lnTo>
                  <a:lnTo>
                    <a:pt x="109207" y="231597"/>
                  </a:lnTo>
                  <a:lnTo>
                    <a:pt x="108000" y="231597"/>
                  </a:lnTo>
                  <a:lnTo>
                    <a:pt x="107518" y="231775"/>
                  </a:lnTo>
                  <a:lnTo>
                    <a:pt x="106743" y="232486"/>
                  </a:lnTo>
                  <a:lnTo>
                    <a:pt x="106565" y="232918"/>
                  </a:lnTo>
                  <a:lnTo>
                    <a:pt x="106565" y="233984"/>
                  </a:lnTo>
                  <a:lnTo>
                    <a:pt x="106756" y="234442"/>
                  </a:lnTo>
                  <a:lnTo>
                    <a:pt x="107543" y="235165"/>
                  </a:lnTo>
                  <a:lnTo>
                    <a:pt x="108000" y="235331"/>
                  </a:lnTo>
                  <a:lnTo>
                    <a:pt x="109207" y="235331"/>
                  </a:lnTo>
                  <a:lnTo>
                    <a:pt x="109715" y="235153"/>
                  </a:lnTo>
                  <a:lnTo>
                    <a:pt x="110464" y="234442"/>
                  </a:lnTo>
                  <a:lnTo>
                    <a:pt x="110642" y="233984"/>
                  </a:lnTo>
                  <a:lnTo>
                    <a:pt x="110642" y="232918"/>
                  </a:lnTo>
                  <a:close/>
                </a:path>
                <a:path w="201929" h="257810">
                  <a:moveTo>
                    <a:pt x="114731" y="79311"/>
                  </a:moveTo>
                  <a:lnTo>
                    <a:pt x="113245" y="77190"/>
                  </a:lnTo>
                  <a:lnTo>
                    <a:pt x="108521" y="80606"/>
                  </a:lnTo>
                  <a:lnTo>
                    <a:pt x="109715" y="82372"/>
                  </a:lnTo>
                  <a:lnTo>
                    <a:pt x="114731" y="79311"/>
                  </a:lnTo>
                  <a:close/>
                </a:path>
                <a:path w="201929" h="257810">
                  <a:moveTo>
                    <a:pt x="117741" y="90665"/>
                  </a:moveTo>
                  <a:lnTo>
                    <a:pt x="114490" y="83629"/>
                  </a:lnTo>
                  <a:lnTo>
                    <a:pt x="114490" y="88633"/>
                  </a:lnTo>
                  <a:lnTo>
                    <a:pt x="108839" y="88633"/>
                  </a:lnTo>
                  <a:lnTo>
                    <a:pt x="111239" y="85788"/>
                  </a:lnTo>
                  <a:lnTo>
                    <a:pt x="112547" y="85788"/>
                  </a:lnTo>
                  <a:lnTo>
                    <a:pt x="113169" y="86042"/>
                  </a:lnTo>
                  <a:lnTo>
                    <a:pt x="114185" y="87045"/>
                  </a:lnTo>
                  <a:lnTo>
                    <a:pt x="114452" y="87731"/>
                  </a:lnTo>
                  <a:lnTo>
                    <a:pt x="114490" y="88633"/>
                  </a:lnTo>
                  <a:lnTo>
                    <a:pt x="114490" y="83629"/>
                  </a:lnTo>
                  <a:lnTo>
                    <a:pt x="114122" y="83400"/>
                  </a:lnTo>
                  <a:lnTo>
                    <a:pt x="113042" y="83134"/>
                  </a:lnTo>
                  <a:lnTo>
                    <a:pt x="110540" y="83134"/>
                  </a:lnTo>
                  <a:lnTo>
                    <a:pt x="105651" y="91655"/>
                  </a:lnTo>
                  <a:lnTo>
                    <a:pt x="105829" y="92430"/>
                  </a:lnTo>
                  <a:lnTo>
                    <a:pt x="106870" y="94411"/>
                  </a:lnTo>
                  <a:lnTo>
                    <a:pt x="107594" y="95186"/>
                  </a:lnTo>
                  <a:lnTo>
                    <a:pt x="109461" y="96304"/>
                  </a:lnTo>
                  <a:lnTo>
                    <a:pt x="110553" y="96570"/>
                  </a:lnTo>
                  <a:lnTo>
                    <a:pt x="112737" y="96570"/>
                  </a:lnTo>
                  <a:lnTo>
                    <a:pt x="117449" y="92633"/>
                  </a:lnTo>
                  <a:lnTo>
                    <a:pt x="114096" y="92633"/>
                  </a:lnTo>
                  <a:lnTo>
                    <a:pt x="113880" y="93027"/>
                  </a:lnTo>
                  <a:lnTo>
                    <a:pt x="113601" y="93345"/>
                  </a:lnTo>
                  <a:lnTo>
                    <a:pt x="112928" y="93776"/>
                  </a:lnTo>
                  <a:lnTo>
                    <a:pt x="112420" y="93891"/>
                  </a:lnTo>
                  <a:lnTo>
                    <a:pt x="111150" y="93891"/>
                  </a:lnTo>
                  <a:lnTo>
                    <a:pt x="108813" y="90665"/>
                  </a:lnTo>
                  <a:lnTo>
                    <a:pt x="117741" y="90665"/>
                  </a:lnTo>
                  <a:close/>
                </a:path>
                <a:path w="201929" h="257810">
                  <a:moveTo>
                    <a:pt x="120180" y="2336"/>
                  </a:moveTo>
                  <a:lnTo>
                    <a:pt x="116878" y="2336"/>
                  </a:lnTo>
                  <a:lnTo>
                    <a:pt x="116878" y="9372"/>
                  </a:lnTo>
                  <a:lnTo>
                    <a:pt x="109397" y="9372"/>
                  </a:lnTo>
                  <a:lnTo>
                    <a:pt x="109397" y="2336"/>
                  </a:lnTo>
                  <a:lnTo>
                    <a:pt x="106095" y="2336"/>
                  </a:lnTo>
                  <a:lnTo>
                    <a:pt x="106095" y="19443"/>
                  </a:lnTo>
                  <a:lnTo>
                    <a:pt x="109397" y="19443"/>
                  </a:lnTo>
                  <a:lnTo>
                    <a:pt x="109397" y="12039"/>
                  </a:lnTo>
                  <a:lnTo>
                    <a:pt x="116878" y="12039"/>
                  </a:lnTo>
                  <a:lnTo>
                    <a:pt x="116878" y="19443"/>
                  </a:lnTo>
                  <a:lnTo>
                    <a:pt x="120180" y="19443"/>
                  </a:lnTo>
                  <a:lnTo>
                    <a:pt x="120180" y="12039"/>
                  </a:lnTo>
                  <a:lnTo>
                    <a:pt x="120180" y="9372"/>
                  </a:lnTo>
                  <a:lnTo>
                    <a:pt x="120180" y="2336"/>
                  </a:lnTo>
                  <a:close/>
                </a:path>
                <a:path w="201929" h="257810">
                  <a:moveTo>
                    <a:pt x="122389" y="155511"/>
                  </a:moveTo>
                  <a:lnTo>
                    <a:pt x="119189" y="155511"/>
                  </a:lnTo>
                  <a:lnTo>
                    <a:pt x="119189" y="167474"/>
                  </a:lnTo>
                  <a:lnTo>
                    <a:pt x="119049" y="168148"/>
                  </a:lnTo>
                  <a:lnTo>
                    <a:pt x="118503" y="169316"/>
                  </a:lnTo>
                  <a:lnTo>
                    <a:pt x="118148" y="169748"/>
                  </a:lnTo>
                  <a:lnTo>
                    <a:pt x="117195" y="170370"/>
                  </a:lnTo>
                  <a:lnTo>
                    <a:pt x="116636" y="170522"/>
                  </a:lnTo>
                  <a:lnTo>
                    <a:pt x="115366" y="170522"/>
                  </a:lnTo>
                  <a:lnTo>
                    <a:pt x="112788" y="167474"/>
                  </a:lnTo>
                  <a:lnTo>
                    <a:pt x="112864" y="165468"/>
                  </a:lnTo>
                  <a:lnTo>
                    <a:pt x="115366" y="162852"/>
                  </a:lnTo>
                  <a:lnTo>
                    <a:pt x="116636" y="162852"/>
                  </a:lnTo>
                  <a:lnTo>
                    <a:pt x="119189" y="167474"/>
                  </a:lnTo>
                  <a:lnTo>
                    <a:pt x="119189" y="155511"/>
                  </a:lnTo>
                  <a:lnTo>
                    <a:pt x="119087" y="161772"/>
                  </a:lnTo>
                  <a:lnTo>
                    <a:pt x="118694" y="161188"/>
                  </a:lnTo>
                  <a:lnTo>
                    <a:pt x="118186" y="160743"/>
                  </a:lnTo>
                  <a:lnTo>
                    <a:pt x="116916" y="160121"/>
                  </a:lnTo>
                  <a:lnTo>
                    <a:pt x="116179" y="159969"/>
                  </a:lnTo>
                  <a:lnTo>
                    <a:pt x="114173" y="159969"/>
                  </a:lnTo>
                  <a:lnTo>
                    <a:pt x="109448" y="168148"/>
                  </a:lnTo>
                  <a:lnTo>
                    <a:pt x="109664" y="169240"/>
                  </a:lnTo>
                  <a:lnTo>
                    <a:pt x="110617" y="171221"/>
                  </a:lnTo>
                  <a:lnTo>
                    <a:pt x="111277" y="172008"/>
                  </a:lnTo>
                  <a:lnTo>
                    <a:pt x="112966" y="173139"/>
                  </a:lnTo>
                  <a:lnTo>
                    <a:pt x="113931" y="173405"/>
                  </a:lnTo>
                  <a:lnTo>
                    <a:pt x="115760" y="173405"/>
                  </a:lnTo>
                  <a:lnTo>
                    <a:pt x="119087" y="171399"/>
                  </a:lnTo>
                  <a:lnTo>
                    <a:pt x="119456" y="173113"/>
                  </a:lnTo>
                  <a:lnTo>
                    <a:pt x="122389" y="173113"/>
                  </a:lnTo>
                  <a:lnTo>
                    <a:pt x="122389" y="171399"/>
                  </a:lnTo>
                  <a:lnTo>
                    <a:pt x="122389" y="170522"/>
                  </a:lnTo>
                  <a:lnTo>
                    <a:pt x="122389" y="162852"/>
                  </a:lnTo>
                  <a:lnTo>
                    <a:pt x="122389" y="161772"/>
                  </a:lnTo>
                  <a:lnTo>
                    <a:pt x="122389" y="155511"/>
                  </a:lnTo>
                  <a:close/>
                </a:path>
                <a:path w="201929" h="257810">
                  <a:moveTo>
                    <a:pt x="125691" y="241592"/>
                  </a:moveTo>
                  <a:lnTo>
                    <a:pt x="125387" y="240093"/>
                  </a:lnTo>
                  <a:lnTo>
                    <a:pt x="125095" y="239610"/>
                  </a:lnTo>
                  <a:lnTo>
                    <a:pt x="124688" y="238912"/>
                  </a:lnTo>
                  <a:lnTo>
                    <a:pt x="122542" y="237223"/>
                  </a:lnTo>
                  <a:lnTo>
                    <a:pt x="121208" y="236804"/>
                  </a:lnTo>
                  <a:lnTo>
                    <a:pt x="118364" y="236804"/>
                  </a:lnTo>
                  <a:lnTo>
                    <a:pt x="113398" y="245452"/>
                  </a:lnTo>
                  <a:lnTo>
                    <a:pt x="113538" y="246049"/>
                  </a:lnTo>
                  <a:lnTo>
                    <a:pt x="114655" y="248069"/>
                  </a:lnTo>
                  <a:lnTo>
                    <a:pt x="115366" y="248818"/>
                  </a:lnTo>
                  <a:lnTo>
                    <a:pt x="117271" y="249961"/>
                  </a:lnTo>
                  <a:lnTo>
                    <a:pt x="118364" y="250240"/>
                  </a:lnTo>
                  <a:lnTo>
                    <a:pt x="121183" y="250240"/>
                  </a:lnTo>
                  <a:lnTo>
                    <a:pt x="122529" y="249809"/>
                  </a:lnTo>
                  <a:lnTo>
                    <a:pt x="124714" y="248069"/>
                  </a:lnTo>
                  <a:lnTo>
                    <a:pt x="125082" y="247434"/>
                  </a:lnTo>
                  <a:lnTo>
                    <a:pt x="125310" y="247053"/>
                  </a:lnTo>
                  <a:lnTo>
                    <a:pt x="125437" y="246735"/>
                  </a:lnTo>
                  <a:lnTo>
                    <a:pt x="125691" y="245452"/>
                  </a:lnTo>
                  <a:lnTo>
                    <a:pt x="122199" y="245452"/>
                  </a:lnTo>
                  <a:lnTo>
                    <a:pt x="122097" y="245859"/>
                  </a:lnTo>
                  <a:lnTo>
                    <a:pt x="121932" y="246214"/>
                  </a:lnTo>
                  <a:lnTo>
                    <a:pt x="121437" y="246824"/>
                  </a:lnTo>
                  <a:lnTo>
                    <a:pt x="121145" y="247053"/>
                  </a:lnTo>
                  <a:lnTo>
                    <a:pt x="120434" y="247357"/>
                  </a:lnTo>
                  <a:lnTo>
                    <a:pt x="120040" y="247434"/>
                  </a:lnTo>
                  <a:lnTo>
                    <a:pt x="119113" y="247434"/>
                  </a:lnTo>
                  <a:lnTo>
                    <a:pt x="116713" y="244665"/>
                  </a:lnTo>
                  <a:lnTo>
                    <a:pt x="116763" y="242011"/>
                  </a:lnTo>
                  <a:lnTo>
                    <a:pt x="117221" y="240855"/>
                  </a:lnTo>
                  <a:lnTo>
                    <a:pt x="117551" y="240411"/>
                  </a:lnTo>
                  <a:lnTo>
                    <a:pt x="118427" y="239776"/>
                  </a:lnTo>
                  <a:lnTo>
                    <a:pt x="118960" y="239610"/>
                  </a:lnTo>
                  <a:lnTo>
                    <a:pt x="120256" y="239610"/>
                  </a:lnTo>
                  <a:lnTo>
                    <a:pt x="122199" y="241592"/>
                  </a:lnTo>
                  <a:lnTo>
                    <a:pt x="125691" y="241592"/>
                  </a:lnTo>
                  <a:close/>
                </a:path>
                <a:path w="201929" h="257810">
                  <a:moveTo>
                    <a:pt x="133197" y="83426"/>
                  </a:moveTo>
                  <a:lnTo>
                    <a:pt x="130263" y="83426"/>
                  </a:lnTo>
                  <a:lnTo>
                    <a:pt x="129908" y="84988"/>
                  </a:lnTo>
                  <a:lnTo>
                    <a:pt x="129882" y="91186"/>
                  </a:lnTo>
                  <a:lnTo>
                    <a:pt x="129857" y="91313"/>
                  </a:lnTo>
                  <a:lnTo>
                    <a:pt x="129311" y="92468"/>
                  </a:lnTo>
                  <a:lnTo>
                    <a:pt x="128930" y="92913"/>
                  </a:lnTo>
                  <a:lnTo>
                    <a:pt x="128016" y="93535"/>
                  </a:lnTo>
                  <a:lnTo>
                    <a:pt x="127444" y="93687"/>
                  </a:lnTo>
                  <a:lnTo>
                    <a:pt x="126174" y="93687"/>
                  </a:lnTo>
                  <a:lnTo>
                    <a:pt x="123710" y="91186"/>
                  </a:lnTo>
                  <a:lnTo>
                    <a:pt x="123736" y="88366"/>
                  </a:lnTo>
                  <a:lnTo>
                    <a:pt x="129882" y="91186"/>
                  </a:lnTo>
                  <a:lnTo>
                    <a:pt x="129882" y="84963"/>
                  </a:lnTo>
                  <a:lnTo>
                    <a:pt x="126784" y="83134"/>
                  </a:lnTo>
                  <a:lnTo>
                    <a:pt x="124993" y="83134"/>
                  </a:lnTo>
                  <a:lnTo>
                    <a:pt x="120269" y="91313"/>
                  </a:lnTo>
                  <a:lnTo>
                    <a:pt x="120484" y="92341"/>
                  </a:lnTo>
                  <a:lnTo>
                    <a:pt x="121462" y="94348"/>
                  </a:lnTo>
                  <a:lnTo>
                    <a:pt x="122148" y="95135"/>
                  </a:lnTo>
                  <a:lnTo>
                    <a:pt x="123913" y="96291"/>
                  </a:lnTo>
                  <a:lnTo>
                    <a:pt x="124942" y="96570"/>
                  </a:lnTo>
                  <a:lnTo>
                    <a:pt x="126885" y="96570"/>
                  </a:lnTo>
                  <a:lnTo>
                    <a:pt x="127596" y="96418"/>
                  </a:lnTo>
                  <a:lnTo>
                    <a:pt x="128955" y="95783"/>
                  </a:lnTo>
                  <a:lnTo>
                    <a:pt x="129501" y="95262"/>
                  </a:lnTo>
                  <a:lnTo>
                    <a:pt x="129908" y="94551"/>
                  </a:lnTo>
                  <a:lnTo>
                    <a:pt x="129908" y="101663"/>
                  </a:lnTo>
                  <a:lnTo>
                    <a:pt x="133197" y="101663"/>
                  </a:lnTo>
                  <a:lnTo>
                    <a:pt x="133197" y="94551"/>
                  </a:lnTo>
                  <a:lnTo>
                    <a:pt x="133197" y="93687"/>
                  </a:lnTo>
                  <a:lnTo>
                    <a:pt x="133197" y="86017"/>
                  </a:lnTo>
                  <a:lnTo>
                    <a:pt x="133197" y="84988"/>
                  </a:lnTo>
                  <a:lnTo>
                    <a:pt x="133197" y="83426"/>
                  </a:lnTo>
                  <a:close/>
                </a:path>
                <a:path w="201929" h="257810">
                  <a:moveTo>
                    <a:pt x="135572" y="6591"/>
                  </a:moveTo>
                  <a:lnTo>
                    <a:pt x="132270" y="6591"/>
                  </a:lnTo>
                  <a:lnTo>
                    <a:pt x="132156" y="15278"/>
                  </a:lnTo>
                  <a:lnTo>
                    <a:pt x="131660" y="16129"/>
                  </a:lnTo>
                  <a:lnTo>
                    <a:pt x="131343" y="16446"/>
                  </a:lnTo>
                  <a:lnTo>
                    <a:pt x="130517" y="16852"/>
                  </a:lnTo>
                  <a:lnTo>
                    <a:pt x="130060" y="16954"/>
                  </a:lnTo>
                  <a:lnTo>
                    <a:pt x="128739" y="16954"/>
                  </a:lnTo>
                  <a:lnTo>
                    <a:pt x="128117" y="16751"/>
                  </a:lnTo>
                  <a:lnTo>
                    <a:pt x="127215" y="15913"/>
                  </a:lnTo>
                  <a:lnTo>
                    <a:pt x="127000" y="15278"/>
                  </a:lnTo>
                  <a:lnTo>
                    <a:pt x="127000" y="6591"/>
                  </a:lnTo>
                  <a:lnTo>
                    <a:pt x="123723" y="6591"/>
                  </a:lnTo>
                  <a:lnTo>
                    <a:pt x="127469" y="19735"/>
                  </a:lnTo>
                  <a:lnTo>
                    <a:pt x="129425" y="19735"/>
                  </a:lnTo>
                  <a:lnTo>
                    <a:pt x="130238" y="19545"/>
                  </a:lnTo>
                  <a:lnTo>
                    <a:pt x="131572" y="18757"/>
                  </a:lnTo>
                  <a:lnTo>
                    <a:pt x="132080" y="18224"/>
                  </a:lnTo>
                  <a:lnTo>
                    <a:pt x="132422" y="17538"/>
                  </a:lnTo>
                  <a:lnTo>
                    <a:pt x="132664" y="19443"/>
                  </a:lnTo>
                  <a:lnTo>
                    <a:pt x="135572" y="19443"/>
                  </a:lnTo>
                  <a:lnTo>
                    <a:pt x="135572" y="17538"/>
                  </a:lnTo>
                  <a:lnTo>
                    <a:pt x="135572" y="16954"/>
                  </a:lnTo>
                  <a:lnTo>
                    <a:pt x="135572" y="6591"/>
                  </a:lnTo>
                  <a:close/>
                </a:path>
                <a:path w="201929" h="257810">
                  <a:moveTo>
                    <a:pt x="136893" y="167640"/>
                  </a:moveTo>
                  <a:lnTo>
                    <a:pt x="136804" y="163512"/>
                  </a:lnTo>
                  <a:lnTo>
                    <a:pt x="136677" y="162966"/>
                  </a:lnTo>
                  <a:lnTo>
                    <a:pt x="136486" y="162648"/>
                  </a:lnTo>
                  <a:lnTo>
                    <a:pt x="135813" y="161493"/>
                  </a:lnTo>
                  <a:lnTo>
                    <a:pt x="135178" y="160921"/>
                  </a:lnTo>
                  <a:lnTo>
                    <a:pt x="133502" y="160159"/>
                  </a:lnTo>
                  <a:lnTo>
                    <a:pt x="132499" y="159969"/>
                  </a:lnTo>
                  <a:lnTo>
                    <a:pt x="130314" y="159969"/>
                  </a:lnTo>
                  <a:lnTo>
                    <a:pt x="125945" y="164096"/>
                  </a:lnTo>
                  <a:lnTo>
                    <a:pt x="129146" y="164096"/>
                  </a:lnTo>
                  <a:lnTo>
                    <a:pt x="129247" y="163601"/>
                  </a:lnTo>
                  <a:lnTo>
                    <a:pt x="129476" y="163245"/>
                  </a:lnTo>
                  <a:lnTo>
                    <a:pt x="130225" y="162775"/>
                  </a:lnTo>
                  <a:lnTo>
                    <a:pt x="130708" y="162648"/>
                  </a:lnTo>
                  <a:lnTo>
                    <a:pt x="131927" y="162648"/>
                  </a:lnTo>
                  <a:lnTo>
                    <a:pt x="133591" y="165608"/>
                  </a:lnTo>
                  <a:lnTo>
                    <a:pt x="133477" y="167640"/>
                  </a:lnTo>
                  <a:lnTo>
                    <a:pt x="131013" y="170865"/>
                  </a:lnTo>
                  <a:lnTo>
                    <a:pt x="130289" y="170865"/>
                  </a:lnTo>
                  <a:lnTo>
                    <a:pt x="129959" y="170789"/>
                  </a:lnTo>
                  <a:lnTo>
                    <a:pt x="129476" y="170535"/>
                  </a:lnTo>
                  <a:lnTo>
                    <a:pt x="129273" y="170357"/>
                  </a:lnTo>
                  <a:lnTo>
                    <a:pt x="128993" y="169862"/>
                  </a:lnTo>
                  <a:lnTo>
                    <a:pt x="129019" y="168579"/>
                  </a:lnTo>
                  <a:lnTo>
                    <a:pt x="129273" y="168148"/>
                  </a:lnTo>
                  <a:lnTo>
                    <a:pt x="129501" y="167970"/>
                  </a:lnTo>
                  <a:lnTo>
                    <a:pt x="130111" y="167703"/>
                  </a:lnTo>
                  <a:lnTo>
                    <a:pt x="130517" y="167640"/>
                  </a:lnTo>
                  <a:lnTo>
                    <a:pt x="133477" y="167640"/>
                  </a:lnTo>
                  <a:lnTo>
                    <a:pt x="133477" y="165608"/>
                  </a:lnTo>
                  <a:lnTo>
                    <a:pt x="129476" y="165608"/>
                  </a:lnTo>
                  <a:lnTo>
                    <a:pt x="128511" y="165773"/>
                  </a:lnTo>
                  <a:lnTo>
                    <a:pt x="125488" y="170459"/>
                  </a:lnTo>
                  <a:lnTo>
                    <a:pt x="125590" y="170878"/>
                  </a:lnTo>
                  <a:lnTo>
                    <a:pt x="126250" y="172059"/>
                  </a:lnTo>
                  <a:lnTo>
                    <a:pt x="126733" y="172542"/>
                  </a:lnTo>
                  <a:lnTo>
                    <a:pt x="128041" y="173240"/>
                  </a:lnTo>
                  <a:lnTo>
                    <a:pt x="128854" y="173405"/>
                  </a:lnTo>
                  <a:lnTo>
                    <a:pt x="130327" y="173405"/>
                  </a:lnTo>
                  <a:lnTo>
                    <a:pt x="133769" y="171208"/>
                  </a:lnTo>
                  <a:lnTo>
                    <a:pt x="134137" y="173113"/>
                  </a:lnTo>
                  <a:lnTo>
                    <a:pt x="136893" y="173113"/>
                  </a:lnTo>
                  <a:lnTo>
                    <a:pt x="136893" y="171208"/>
                  </a:lnTo>
                  <a:lnTo>
                    <a:pt x="136893" y="170865"/>
                  </a:lnTo>
                  <a:lnTo>
                    <a:pt x="136893" y="167640"/>
                  </a:lnTo>
                  <a:close/>
                </a:path>
                <a:path w="201929" h="257810">
                  <a:moveTo>
                    <a:pt x="139827" y="244475"/>
                  </a:moveTo>
                  <a:lnTo>
                    <a:pt x="139738" y="240347"/>
                  </a:lnTo>
                  <a:lnTo>
                    <a:pt x="139611" y="239801"/>
                  </a:lnTo>
                  <a:lnTo>
                    <a:pt x="139420" y="239483"/>
                  </a:lnTo>
                  <a:lnTo>
                    <a:pt x="138747" y="238328"/>
                  </a:lnTo>
                  <a:lnTo>
                    <a:pt x="138112" y="237756"/>
                  </a:lnTo>
                  <a:lnTo>
                    <a:pt x="136436" y="236994"/>
                  </a:lnTo>
                  <a:lnTo>
                    <a:pt x="135432" y="236804"/>
                  </a:lnTo>
                  <a:lnTo>
                    <a:pt x="133248" y="236804"/>
                  </a:lnTo>
                  <a:lnTo>
                    <a:pt x="128879" y="240931"/>
                  </a:lnTo>
                  <a:lnTo>
                    <a:pt x="132080" y="240931"/>
                  </a:lnTo>
                  <a:lnTo>
                    <a:pt x="132181" y="240436"/>
                  </a:lnTo>
                  <a:lnTo>
                    <a:pt x="132410" y="240080"/>
                  </a:lnTo>
                  <a:lnTo>
                    <a:pt x="133172" y="239610"/>
                  </a:lnTo>
                  <a:lnTo>
                    <a:pt x="133642" y="239483"/>
                  </a:lnTo>
                  <a:lnTo>
                    <a:pt x="134874" y="239483"/>
                  </a:lnTo>
                  <a:lnTo>
                    <a:pt x="136537" y="242443"/>
                  </a:lnTo>
                  <a:lnTo>
                    <a:pt x="136410" y="242443"/>
                  </a:lnTo>
                  <a:lnTo>
                    <a:pt x="136410" y="244475"/>
                  </a:lnTo>
                  <a:lnTo>
                    <a:pt x="133946" y="247700"/>
                  </a:lnTo>
                  <a:lnTo>
                    <a:pt x="133235" y="247700"/>
                  </a:lnTo>
                  <a:lnTo>
                    <a:pt x="132892" y="247624"/>
                  </a:lnTo>
                  <a:lnTo>
                    <a:pt x="132410" y="247370"/>
                  </a:lnTo>
                  <a:lnTo>
                    <a:pt x="132207" y="247192"/>
                  </a:lnTo>
                  <a:lnTo>
                    <a:pt x="131927" y="246697"/>
                  </a:lnTo>
                  <a:lnTo>
                    <a:pt x="131965" y="245414"/>
                  </a:lnTo>
                  <a:lnTo>
                    <a:pt x="132207" y="244983"/>
                  </a:lnTo>
                  <a:lnTo>
                    <a:pt x="132435" y="244805"/>
                  </a:lnTo>
                  <a:lnTo>
                    <a:pt x="133057" y="244538"/>
                  </a:lnTo>
                  <a:lnTo>
                    <a:pt x="133451" y="244475"/>
                  </a:lnTo>
                  <a:lnTo>
                    <a:pt x="136410" y="244475"/>
                  </a:lnTo>
                  <a:lnTo>
                    <a:pt x="136410" y="242443"/>
                  </a:lnTo>
                  <a:lnTo>
                    <a:pt x="132410" y="242443"/>
                  </a:lnTo>
                  <a:lnTo>
                    <a:pt x="131445" y="242608"/>
                  </a:lnTo>
                  <a:lnTo>
                    <a:pt x="128422" y="247294"/>
                  </a:lnTo>
                  <a:lnTo>
                    <a:pt x="128524" y="247713"/>
                  </a:lnTo>
                  <a:lnTo>
                    <a:pt x="129184" y="248894"/>
                  </a:lnTo>
                  <a:lnTo>
                    <a:pt x="129667" y="249377"/>
                  </a:lnTo>
                  <a:lnTo>
                    <a:pt x="130975" y="250075"/>
                  </a:lnTo>
                  <a:lnTo>
                    <a:pt x="131800" y="250240"/>
                  </a:lnTo>
                  <a:lnTo>
                    <a:pt x="133261" y="250240"/>
                  </a:lnTo>
                  <a:lnTo>
                    <a:pt x="136702" y="248043"/>
                  </a:lnTo>
                  <a:lnTo>
                    <a:pt x="137071" y="249948"/>
                  </a:lnTo>
                  <a:lnTo>
                    <a:pt x="139827" y="249948"/>
                  </a:lnTo>
                  <a:lnTo>
                    <a:pt x="139827" y="248043"/>
                  </a:lnTo>
                  <a:lnTo>
                    <a:pt x="139827" y="247700"/>
                  </a:lnTo>
                  <a:lnTo>
                    <a:pt x="139827" y="244475"/>
                  </a:lnTo>
                  <a:close/>
                </a:path>
                <a:path w="201929" h="257810">
                  <a:moveTo>
                    <a:pt x="148463" y="83426"/>
                  </a:moveTo>
                  <a:lnTo>
                    <a:pt x="145173" y="83426"/>
                  </a:lnTo>
                  <a:lnTo>
                    <a:pt x="145046" y="92113"/>
                  </a:lnTo>
                  <a:lnTo>
                    <a:pt x="144551" y="92964"/>
                  </a:lnTo>
                  <a:lnTo>
                    <a:pt x="144233" y="93281"/>
                  </a:lnTo>
                  <a:lnTo>
                    <a:pt x="143421" y="93687"/>
                  </a:lnTo>
                  <a:lnTo>
                    <a:pt x="142951" y="93789"/>
                  </a:lnTo>
                  <a:lnTo>
                    <a:pt x="141630" y="93789"/>
                  </a:lnTo>
                  <a:lnTo>
                    <a:pt x="141008" y="93586"/>
                  </a:lnTo>
                  <a:lnTo>
                    <a:pt x="140106" y="92748"/>
                  </a:lnTo>
                  <a:lnTo>
                    <a:pt x="139903" y="92113"/>
                  </a:lnTo>
                  <a:lnTo>
                    <a:pt x="139890" y="83426"/>
                  </a:lnTo>
                  <a:lnTo>
                    <a:pt x="136613" y="83426"/>
                  </a:lnTo>
                  <a:lnTo>
                    <a:pt x="140360" y="96570"/>
                  </a:lnTo>
                  <a:lnTo>
                    <a:pt x="142316" y="96570"/>
                  </a:lnTo>
                  <a:lnTo>
                    <a:pt x="143129" y="96380"/>
                  </a:lnTo>
                  <a:lnTo>
                    <a:pt x="144462" y="95592"/>
                  </a:lnTo>
                  <a:lnTo>
                    <a:pt x="144970" y="95059"/>
                  </a:lnTo>
                  <a:lnTo>
                    <a:pt x="145313" y="94373"/>
                  </a:lnTo>
                  <a:lnTo>
                    <a:pt x="145554" y="96278"/>
                  </a:lnTo>
                  <a:lnTo>
                    <a:pt x="148463" y="96278"/>
                  </a:lnTo>
                  <a:lnTo>
                    <a:pt x="148463" y="94373"/>
                  </a:lnTo>
                  <a:lnTo>
                    <a:pt x="148463" y="93789"/>
                  </a:lnTo>
                  <a:lnTo>
                    <a:pt x="148463" y="83426"/>
                  </a:lnTo>
                  <a:close/>
                </a:path>
                <a:path w="201929" h="257810">
                  <a:moveTo>
                    <a:pt x="151193" y="247142"/>
                  </a:moveTo>
                  <a:lnTo>
                    <a:pt x="148844" y="247142"/>
                  </a:lnTo>
                  <a:lnTo>
                    <a:pt x="148437" y="247040"/>
                  </a:lnTo>
                  <a:lnTo>
                    <a:pt x="147942" y="246608"/>
                  </a:lnTo>
                  <a:lnTo>
                    <a:pt x="147828" y="239852"/>
                  </a:lnTo>
                  <a:lnTo>
                    <a:pt x="151142" y="239852"/>
                  </a:lnTo>
                  <a:lnTo>
                    <a:pt x="151142" y="237096"/>
                  </a:lnTo>
                  <a:lnTo>
                    <a:pt x="147828" y="237096"/>
                  </a:lnTo>
                  <a:lnTo>
                    <a:pt x="147828" y="233502"/>
                  </a:lnTo>
                  <a:lnTo>
                    <a:pt x="144894" y="233502"/>
                  </a:lnTo>
                  <a:lnTo>
                    <a:pt x="144526" y="237096"/>
                  </a:lnTo>
                  <a:lnTo>
                    <a:pt x="142303" y="237096"/>
                  </a:lnTo>
                  <a:lnTo>
                    <a:pt x="142303" y="239852"/>
                  </a:lnTo>
                  <a:lnTo>
                    <a:pt x="144526" y="239852"/>
                  </a:lnTo>
                  <a:lnTo>
                    <a:pt x="144589" y="247040"/>
                  </a:lnTo>
                  <a:lnTo>
                    <a:pt x="144703" y="247586"/>
                  </a:lnTo>
                  <a:lnTo>
                    <a:pt x="145415" y="248831"/>
                  </a:lnTo>
                  <a:lnTo>
                    <a:pt x="145923" y="249288"/>
                  </a:lnTo>
                  <a:lnTo>
                    <a:pt x="147231" y="249821"/>
                  </a:lnTo>
                  <a:lnTo>
                    <a:pt x="147980" y="249948"/>
                  </a:lnTo>
                  <a:lnTo>
                    <a:pt x="151193" y="249948"/>
                  </a:lnTo>
                  <a:lnTo>
                    <a:pt x="151193" y="247142"/>
                  </a:lnTo>
                  <a:close/>
                </a:path>
                <a:path w="201929" h="257810">
                  <a:moveTo>
                    <a:pt x="151904" y="11557"/>
                  </a:moveTo>
                  <a:lnTo>
                    <a:pt x="148463" y="6731"/>
                  </a:lnTo>
                  <a:lnTo>
                    <a:pt x="148463" y="14262"/>
                  </a:lnTo>
                  <a:lnTo>
                    <a:pt x="148412" y="14503"/>
                  </a:lnTo>
                  <a:lnTo>
                    <a:pt x="147840" y="15646"/>
                  </a:lnTo>
                  <a:lnTo>
                    <a:pt x="147459" y="16078"/>
                  </a:lnTo>
                  <a:lnTo>
                    <a:pt x="146519" y="16700"/>
                  </a:lnTo>
                  <a:lnTo>
                    <a:pt x="145973" y="16852"/>
                  </a:lnTo>
                  <a:lnTo>
                    <a:pt x="144741" y="16852"/>
                  </a:lnTo>
                  <a:lnTo>
                    <a:pt x="142265" y="14262"/>
                  </a:lnTo>
                  <a:lnTo>
                    <a:pt x="142303" y="11557"/>
                  </a:lnTo>
                  <a:lnTo>
                    <a:pt x="142849" y="10401"/>
                  </a:lnTo>
                  <a:lnTo>
                    <a:pt x="143217" y="9956"/>
                  </a:lnTo>
                  <a:lnTo>
                    <a:pt x="144183" y="9334"/>
                  </a:lnTo>
                  <a:lnTo>
                    <a:pt x="144741" y="9182"/>
                  </a:lnTo>
                  <a:lnTo>
                    <a:pt x="145973" y="9182"/>
                  </a:lnTo>
                  <a:lnTo>
                    <a:pt x="148463" y="14262"/>
                  </a:lnTo>
                  <a:lnTo>
                    <a:pt x="148463" y="6731"/>
                  </a:lnTo>
                  <a:lnTo>
                    <a:pt x="148259" y="6591"/>
                  </a:lnTo>
                  <a:lnTo>
                    <a:pt x="147256" y="6299"/>
                  </a:lnTo>
                  <a:lnTo>
                    <a:pt x="145313" y="6299"/>
                  </a:lnTo>
                  <a:lnTo>
                    <a:pt x="144576" y="6451"/>
                  </a:lnTo>
                  <a:lnTo>
                    <a:pt x="143205" y="7099"/>
                  </a:lnTo>
                  <a:lnTo>
                    <a:pt x="142659" y="7607"/>
                  </a:lnTo>
                  <a:lnTo>
                    <a:pt x="142252" y="8318"/>
                  </a:lnTo>
                  <a:lnTo>
                    <a:pt x="142252" y="1841"/>
                  </a:lnTo>
                  <a:lnTo>
                    <a:pt x="138950" y="1841"/>
                  </a:lnTo>
                  <a:lnTo>
                    <a:pt x="138950" y="19443"/>
                  </a:lnTo>
                  <a:lnTo>
                    <a:pt x="141884" y="19443"/>
                  </a:lnTo>
                  <a:lnTo>
                    <a:pt x="142252" y="17881"/>
                  </a:lnTo>
                  <a:lnTo>
                    <a:pt x="142557" y="18262"/>
                  </a:lnTo>
                  <a:lnTo>
                    <a:pt x="145491" y="19735"/>
                  </a:lnTo>
                  <a:lnTo>
                    <a:pt x="147345" y="19735"/>
                  </a:lnTo>
                  <a:lnTo>
                    <a:pt x="150990" y="16852"/>
                  </a:lnTo>
                  <a:lnTo>
                    <a:pt x="151688" y="15417"/>
                  </a:lnTo>
                  <a:lnTo>
                    <a:pt x="151879" y="14503"/>
                  </a:lnTo>
                  <a:lnTo>
                    <a:pt x="151904" y="11557"/>
                  </a:lnTo>
                  <a:close/>
                </a:path>
                <a:path w="201929" h="257810">
                  <a:moveTo>
                    <a:pt x="155219" y="83426"/>
                  </a:moveTo>
                  <a:lnTo>
                    <a:pt x="151917" y="83426"/>
                  </a:lnTo>
                  <a:lnTo>
                    <a:pt x="151917" y="96278"/>
                  </a:lnTo>
                  <a:lnTo>
                    <a:pt x="155219" y="96278"/>
                  </a:lnTo>
                  <a:lnTo>
                    <a:pt x="155219" y="83426"/>
                  </a:lnTo>
                  <a:close/>
                </a:path>
                <a:path w="201929" h="257810">
                  <a:moveTo>
                    <a:pt x="155625" y="79514"/>
                  </a:moveTo>
                  <a:lnTo>
                    <a:pt x="155435" y="79070"/>
                  </a:lnTo>
                  <a:lnTo>
                    <a:pt x="154673" y="78371"/>
                  </a:lnTo>
                  <a:lnTo>
                    <a:pt x="154178" y="78193"/>
                  </a:lnTo>
                  <a:lnTo>
                    <a:pt x="152971" y="78193"/>
                  </a:lnTo>
                  <a:lnTo>
                    <a:pt x="152488" y="78371"/>
                  </a:lnTo>
                  <a:lnTo>
                    <a:pt x="151739" y="79070"/>
                  </a:lnTo>
                  <a:lnTo>
                    <a:pt x="151549" y="79514"/>
                  </a:lnTo>
                  <a:lnTo>
                    <a:pt x="151549" y="80581"/>
                  </a:lnTo>
                  <a:lnTo>
                    <a:pt x="151739" y="81038"/>
                  </a:lnTo>
                  <a:lnTo>
                    <a:pt x="152488" y="81737"/>
                  </a:lnTo>
                  <a:lnTo>
                    <a:pt x="152971" y="81902"/>
                  </a:lnTo>
                  <a:lnTo>
                    <a:pt x="154178" y="81902"/>
                  </a:lnTo>
                  <a:lnTo>
                    <a:pt x="154673" y="81737"/>
                  </a:lnTo>
                  <a:lnTo>
                    <a:pt x="155435" y="81038"/>
                  </a:lnTo>
                  <a:lnTo>
                    <a:pt x="155625" y="80581"/>
                  </a:lnTo>
                  <a:lnTo>
                    <a:pt x="155625" y="79514"/>
                  </a:lnTo>
                  <a:close/>
                </a:path>
                <a:path w="201929" h="257810">
                  <a:moveTo>
                    <a:pt x="157530" y="237096"/>
                  </a:moveTo>
                  <a:lnTo>
                    <a:pt x="154228" y="237096"/>
                  </a:lnTo>
                  <a:lnTo>
                    <a:pt x="154228" y="249948"/>
                  </a:lnTo>
                  <a:lnTo>
                    <a:pt x="157530" y="249948"/>
                  </a:lnTo>
                  <a:lnTo>
                    <a:pt x="157530" y="237096"/>
                  </a:lnTo>
                  <a:close/>
                </a:path>
                <a:path w="201929" h="257810">
                  <a:moveTo>
                    <a:pt x="157949" y="233184"/>
                  </a:moveTo>
                  <a:lnTo>
                    <a:pt x="157746" y="232740"/>
                  </a:lnTo>
                  <a:lnTo>
                    <a:pt x="156984" y="232041"/>
                  </a:lnTo>
                  <a:lnTo>
                    <a:pt x="156502" y="231863"/>
                  </a:lnTo>
                  <a:lnTo>
                    <a:pt x="155295" y="231863"/>
                  </a:lnTo>
                  <a:lnTo>
                    <a:pt x="154800" y="232041"/>
                  </a:lnTo>
                  <a:lnTo>
                    <a:pt x="154051" y="232740"/>
                  </a:lnTo>
                  <a:lnTo>
                    <a:pt x="153860" y="233184"/>
                  </a:lnTo>
                  <a:lnTo>
                    <a:pt x="153860" y="234251"/>
                  </a:lnTo>
                  <a:lnTo>
                    <a:pt x="154051" y="234708"/>
                  </a:lnTo>
                  <a:lnTo>
                    <a:pt x="154800" y="235407"/>
                  </a:lnTo>
                  <a:lnTo>
                    <a:pt x="155295" y="235572"/>
                  </a:lnTo>
                  <a:lnTo>
                    <a:pt x="156502" y="235572"/>
                  </a:lnTo>
                  <a:lnTo>
                    <a:pt x="156984" y="235407"/>
                  </a:lnTo>
                  <a:lnTo>
                    <a:pt x="157746" y="234708"/>
                  </a:lnTo>
                  <a:lnTo>
                    <a:pt x="157949" y="234251"/>
                  </a:lnTo>
                  <a:lnTo>
                    <a:pt x="157949" y="233184"/>
                  </a:lnTo>
                  <a:close/>
                </a:path>
                <a:path w="201929" h="257810">
                  <a:moveTo>
                    <a:pt x="171615" y="88392"/>
                  </a:moveTo>
                  <a:lnTo>
                    <a:pt x="171411" y="87439"/>
                  </a:lnTo>
                  <a:lnTo>
                    <a:pt x="170751" y="86017"/>
                  </a:lnTo>
                  <a:lnTo>
                    <a:pt x="170472" y="85407"/>
                  </a:lnTo>
                  <a:lnTo>
                    <a:pt x="170230" y="85115"/>
                  </a:lnTo>
                  <a:lnTo>
                    <a:pt x="169799" y="84594"/>
                  </a:lnTo>
                  <a:lnTo>
                    <a:pt x="168173" y="83502"/>
                  </a:lnTo>
                  <a:lnTo>
                    <a:pt x="168173" y="91160"/>
                  </a:lnTo>
                  <a:lnTo>
                    <a:pt x="168135" y="91338"/>
                  </a:lnTo>
                  <a:lnTo>
                    <a:pt x="167563" y="92506"/>
                  </a:lnTo>
                  <a:lnTo>
                    <a:pt x="167182" y="92938"/>
                  </a:lnTo>
                  <a:lnTo>
                    <a:pt x="166243" y="93548"/>
                  </a:lnTo>
                  <a:lnTo>
                    <a:pt x="165696" y="93687"/>
                  </a:lnTo>
                  <a:lnTo>
                    <a:pt x="164452" y="93687"/>
                  </a:lnTo>
                  <a:lnTo>
                    <a:pt x="162001" y="91160"/>
                  </a:lnTo>
                  <a:lnTo>
                    <a:pt x="162026" y="88392"/>
                  </a:lnTo>
                  <a:lnTo>
                    <a:pt x="162560" y="87236"/>
                  </a:lnTo>
                  <a:lnTo>
                    <a:pt x="162941" y="86791"/>
                  </a:lnTo>
                  <a:lnTo>
                    <a:pt x="163906" y="86169"/>
                  </a:lnTo>
                  <a:lnTo>
                    <a:pt x="164452" y="86017"/>
                  </a:lnTo>
                  <a:lnTo>
                    <a:pt x="165696" y="86017"/>
                  </a:lnTo>
                  <a:lnTo>
                    <a:pt x="168173" y="91160"/>
                  </a:lnTo>
                  <a:lnTo>
                    <a:pt x="168173" y="83502"/>
                  </a:lnTo>
                  <a:lnTo>
                    <a:pt x="167043" y="83134"/>
                  </a:lnTo>
                  <a:lnTo>
                    <a:pt x="165227" y="83134"/>
                  </a:lnTo>
                  <a:lnTo>
                    <a:pt x="161975" y="85115"/>
                  </a:lnTo>
                  <a:lnTo>
                    <a:pt x="161607" y="83426"/>
                  </a:lnTo>
                  <a:lnTo>
                    <a:pt x="158673" y="83426"/>
                  </a:lnTo>
                  <a:lnTo>
                    <a:pt x="158673" y="101663"/>
                  </a:lnTo>
                  <a:lnTo>
                    <a:pt x="161975" y="101663"/>
                  </a:lnTo>
                  <a:lnTo>
                    <a:pt x="161975" y="94691"/>
                  </a:lnTo>
                  <a:lnTo>
                    <a:pt x="162382" y="95275"/>
                  </a:lnTo>
                  <a:lnTo>
                    <a:pt x="162902" y="95745"/>
                  </a:lnTo>
                  <a:lnTo>
                    <a:pt x="164223" y="96418"/>
                  </a:lnTo>
                  <a:lnTo>
                    <a:pt x="165023" y="96570"/>
                  </a:lnTo>
                  <a:lnTo>
                    <a:pt x="167030" y="96570"/>
                  </a:lnTo>
                  <a:lnTo>
                    <a:pt x="167995" y="96291"/>
                  </a:lnTo>
                  <a:lnTo>
                    <a:pt x="169710" y="95135"/>
                  </a:lnTo>
                  <a:lnTo>
                    <a:pt x="170078" y="94691"/>
                  </a:lnTo>
                  <a:lnTo>
                    <a:pt x="170383" y="94335"/>
                  </a:lnTo>
                  <a:lnTo>
                    <a:pt x="170713" y="93687"/>
                  </a:lnTo>
                  <a:lnTo>
                    <a:pt x="171399" y="92316"/>
                  </a:lnTo>
                  <a:lnTo>
                    <a:pt x="171615" y="91338"/>
                  </a:lnTo>
                  <a:lnTo>
                    <a:pt x="171615" y="88392"/>
                  </a:lnTo>
                  <a:close/>
                </a:path>
                <a:path w="201929" h="257810">
                  <a:moveTo>
                    <a:pt x="172986" y="241935"/>
                  </a:moveTo>
                  <a:lnTo>
                    <a:pt x="169570" y="237350"/>
                  </a:lnTo>
                  <a:lnTo>
                    <a:pt x="169570" y="241935"/>
                  </a:lnTo>
                  <a:lnTo>
                    <a:pt x="169570" y="245084"/>
                  </a:lnTo>
                  <a:lnTo>
                    <a:pt x="169075" y="246240"/>
                  </a:lnTo>
                  <a:lnTo>
                    <a:pt x="168732" y="246672"/>
                  </a:lnTo>
                  <a:lnTo>
                    <a:pt x="167868" y="247243"/>
                  </a:lnTo>
                  <a:lnTo>
                    <a:pt x="167373" y="247383"/>
                  </a:lnTo>
                  <a:lnTo>
                    <a:pt x="166230" y="247383"/>
                  </a:lnTo>
                  <a:lnTo>
                    <a:pt x="165735" y="247243"/>
                  </a:lnTo>
                  <a:lnTo>
                    <a:pt x="164871" y="246672"/>
                  </a:lnTo>
                  <a:lnTo>
                    <a:pt x="164528" y="246240"/>
                  </a:lnTo>
                  <a:lnTo>
                    <a:pt x="164058" y="245084"/>
                  </a:lnTo>
                  <a:lnTo>
                    <a:pt x="164071" y="241935"/>
                  </a:lnTo>
                  <a:lnTo>
                    <a:pt x="164553" y="240804"/>
                  </a:lnTo>
                  <a:lnTo>
                    <a:pt x="164884" y="240372"/>
                  </a:lnTo>
                  <a:lnTo>
                    <a:pt x="165747" y="239801"/>
                  </a:lnTo>
                  <a:lnTo>
                    <a:pt x="166255" y="239661"/>
                  </a:lnTo>
                  <a:lnTo>
                    <a:pt x="167411" y="239661"/>
                  </a:lnTo>
                  <a:lnTo>
                    <a:pt x="167919" y="239801"/>
                  </a:lnTo>
                  <a:lnTo>
                    <a:pt x="168770" y="240372"/>
                  </a:lnTo>
                  <a:lnTo>
                    <a:pt x="169100" y="240804"/>
                  </a:lnTo>
                  <a:lnTo>
                    <a:pt x="169570" y="241935"/>
                  </a:lnTo>
                  <a:lnTo>
                    <a:pt x="169570" y="237350"/>
                  </a:lnTo>
                  <a:lnTo>
                    <a:pt x="169151" y="237083"/>
                  </a:lnTo>
                  <a:lnTo>
                    <a:pt x="168071" y="236804"/>
                  </a:lnTo>
                  <a:lnTo>
                    <a:pt x="165608" y="236804"/>
                  </a:lnTo>
                  <a:lnTo>
                    <a:pt x="160629" y="241935"/>
                  </a:lnTo>
                  <a:lnTo>
                    <a:pt x="160629" y="245084"/>
                  </a:lnTo>
                  <a:lnTo>
                    <a:pt x="165582" y="250240"/>
                  </a:lnTo>
                  <a:lnTo>
                    <a:pt x="168046" y="250240"/>
                  </a:lnTo>
                  <a:lnTo>
                    <a:pt x="172986" y="245084"/>
                  </a:lnTo>
                  <a:lnTo>
                    <a:pt x="172986" y="241935"/>
                  </a:lnTo>
                  <a:close/>
                </a:path>
                <a:path w="201929" h="257810">
                  <a:moveTo>
                    <a:pt x="186372" y="90665"/>
                  </a:moveTo>
                  <a:lnTo>
                    <a:pt x="186309" y="87731"/>
                  </a:lnTo>
                  <a:lnTo>
                    <a:pt x="186194" y="87198"/>
                  </a:lnTo>
                  <a:lnTo>
                    <a:pt x="185496" y="85788"/>
                  </a:lnTo>
                  <a:lnTo>
                    <a:pt x="185242" y="85267"/>
                  </a:lnTo>
                  <a:lnTo>
                    <a:pt x="184556" y="84518"/>
                  </a:lnTo>
                  <a:lnTo>
                    <a:pt x="183121" y="83629"/>
                  </a:lnTo>
                  <a:lnTo>
                    <a:pt x="183121" y="88633"/>
                  </a:lnTo>
                  <a:lnTo>
                    <a:pt x="177469" y="88633"/>
                  </a:lnTo>
                  <a:lnTo>
                    <a:pt x="179882" y="85788"/>
                  </a:lnTo>
                  <a:lnTo>
                    <a:pt x="181190" y="85788"/>
                  </a:lnTo>
                  <a:lnTo>
                    <a:pt x="181813" y="86042"/>
                  </a:lnTo>
                  <a:lnTo>
                    <a:pt x="182829" y="87045"/>
                  </a:lnTo>
                  <a:lnTo>
                    <a:pt x="183095" y="87731"/>
                  </a:lnTo>
                  <a:lnTo>
                    <a:pt x="183121" y="88633"/>
                  </a:lnTo>
                  <a:lnTo>
                    <a:pt x="183121" y="83629"/>
                  </a:lnTo>
                  <a:lnTo>
                    <a:pt x="182765" y="83400"/>
                  </a:lnTo>
                  <a:lnTo>
                    <a:pt x="181686" y="83134"/>
                  </a:lnTo>
                  <a:lnTo>
                    <a:pt x="179171" y="83134"/>
                  </a:lnTo>
                  <a:lnTo>
                    <a:pt x="174294" y="91655"/>
                  </a:lnTo>
                  <a:lnTo>
                    <a:pt x="174459" y="92430"/>
                  </a:lnTo>
                  <a:lnTo>
                    <a:pt x="175501" y="94411"/>
                  </a:lnTo>
                  <a:lnTo>
                    <a:pt x="176237" y="95186"/>
                  </a:lnTo>
                  <a:lnTo>
                    <a:pt x="178104" y="96304"/>
                  </a:lnTo>
                  <a:lnTo>
                    <a:pt x="179184" y="96570"/>
                  </a:lnTo>
                  <a:lnTo>
                    <a:pt x="181368" y="96570"/>
                  </a:lnTo>
                  <a:lnTo>
                    <a:pt x="186080" y="92633"/>
                  </a:lnTo>
                  <a:lnTo>
                    <a:pt x="182740" y="92633"/>
                  </a:lnTo>
                  <a:lnTo>
                    <a:pt x="182524" y="93027"/>
                  </a:lnTo>
                  <a:lnTo>
                    <a:pt x="182245" y="93345"/>
                  </a:lnTo>
                  <a:lnTo>
                    <a:pt x="181559" y="93776"/>
                  </a:lnTo>
                  <a:lnTo>
                    <a:pt x="181051" y="93891"/>
                  </a:lnTo>
                  <a:lnTo>
                    <a:pt x="179781" y="93891"/>
                  </a:lnTo>
                  <a:lnTo>
                    <a:pt x="177457" y="90665"/>
                  </a:lnTo>
                  <a:lnTo>
                    <a:pt x="186372" y="90665"/>
                  </a:lnTo>
                  <a:close/>
                </a:path>
                <a:path w="201929" h="257810">
                  <a:moveTo>
                    <a:pt x="187909" y="249948"/>
                  </a:moveTo>
                  <a:lnTo>
                    <a:pt x="187833" y="240461"/>
                  </a:lnTo>
                  <a:lnTo>
                    <a:pt x="187718" y="239890"/>
                  </a:lnTo>
                  <a:lnTo>
                    <a:pt x="187566" y="239585"/>
                  </a:lnTo>
                  <a:lnTo>
                    <a:pt x="187274" y="239001"/>
                  </a:lnTo>
                  <a:lnTo>
                    <a:pt x="186969" y="238379"/>
                  </a:lnTo>
                  <a:lnTo>
                    <a:pt x="186436" y="237807"/>
                  </a:lnTo>
                  <a:lnTo>
                    <a:pt x="185000" y="236994"/>
                  </a:lnTo>
                  <a:lnTo>
                    <a:pt x="184188" y="236804"/>
                  </a:lnTo>
                  <a:lnTo>
                    <a:pt x="182232" y="236804"/>
                  </a:lnTo>
                  <a:lnTo>
                    <a:pt x="181394" y="237007"/>
                  </a:lnTo>
                  <a:lnTo>
                    <a:pt x="180009" y="237807"/>
                  </a:lnTo>
                  <a:lnTo>
                    <a:pt x="179514" y="238315"/>
                  </a:lnTo>
                  <a:lnTo>
                    <a:pt x="179158" y="239001"/>
                  </a:lnTo>
                  <a:lnTo>
                    <a:pt x="178930" y="237096"/>
                  </a:lnTo>
                  <a:lnTo>
                    <a:pt x="176022" y="237096"/>
                  </a:lnTo>
                  <a:lnTo>
                    <a:pt x="176022" y="249948"/>
                  </a:lnTo>
                  <a:lnTo>
                    <a:pt x="179324" y="249948"/>
                  </a:lnTo>
                  <a:lnTo>
                    <a:pt x="179451" y="241300"/>
                  </a:lnTo>
                  <a:lnTo>
                    <a:pt x="179933" y="240461"/>
                  </a:lnTo>
                  <a:lnTo>
                    <a:pt x="180276" y="240144"/>
                  </a:lnTo>
                  <a:lnTo>
                    <a:pt x="181114" y="239699"/>
                  </a:lnTo>
                  <a:lnTo>
                    <a:pt x="181584" y="239585"/>
                  </a:lnTo>
                  <a:lnTo>
                    <a:pt x="182892" y="239585"/>
                  </a:lnTo>
                  <a:lnTo>
                    <a:pt x="183502" y="239814"/>
                  </a:lnTo>
                  <a:lnTo>
                    <a:pt x="184391" y="240728"/>
                  </a:lnTo>
                  <a:lnTo>
                    <a:pt x="184581" y="241300"/>
                  </a:lnTo>
                  <a:lnTo>
                    <a:pt x="184607" y="249948"/>
                  </a:lnTo>
                  <a:lnTo>
                    <a:pt x="187909" y="249948"/>
                  </a:lnTo>
                  <a:close/>
                </a:path>
                <a:path w="201929" h="257810">
                  <a:moveTo>
                    <a:pt x="201510" y="247129"/>
                  </a:moveTo>
                  <a:lnTo>
                    <a:pt x="195961" y="242049"/>
                  </a:lnTo>
                  <a:lnTo>
                    <a:pt x="195440" y="241935"/>
                  </a:lnTo>
                  <a:lnTo>
                    <a:pt x="194691" y="241642"/>
                  </a:lnTo>
                  <a:lnTo>
                    <a:pt x="194437" y="241465"/>
                  </a:lnTo>
                  <a:lnTo>
                    <a:pt x="194144" y="241033"/>
                  </a:lnTo>
                  <a:lnTo>
                    <a:pt x="194094" y="240144"/>
                  </a:lnTo>
                  <a:lnTo>
                    <a:pt x="194233" y="239903"/>
                  </a:lnTo>
                  <a:lnTo>
                    <a:pt x="194932" y="239445"/>
                  </a:lnTo>
                  <a:lnTo>
                    <a:pt x="195376" y="239344"/>
                  </a:lnTo>
                  <a:lnTo>
                    <a:pt x="196583" y="239344"/>
                  </a:lnTo>
                  <a:lnTo>
                    <a:pt x="197078" y="239458"/>
                  </a:lnTo>
                  <a:lnTo>
                    <a:pt x="197777" y="239852"/>
                  </a:lnTo>
                  <a:lnTo>
                    <a:pt x="198005" y="240144"/>
                  </a:lnTo>
                  <a:lnTo>
                    <a:pt x="198107" y="240512"/>
                  </a:lnTo>
                  <a:lnTo>
                    <a:pt x="201206" y="240512"/>
                  </a:lnTo>
                  <a:lnTo>
                    <a:pt x="201028" y="239344"/>
                  </a:lnTo>
                  <a:lnTo>
                    <a:pt x="200533" y="238467"/>
                  </a:lnTo>
                  <a:lnTo>
                    <a:pt x="198805" y="237134"/>
                  </a:lnTo>
                  <a:lnTo>
                    <a:pt x="197586" y="236804"/>
                  </a:lnTo>
                  <a:lnTo>
                    <a:pt x="194945" y="236804"/>
                  </a:lnTo>
                  <a:lnTo>
                    <a:pt x="190995" y="241808"/>
                  </a:lnTo>
                  <a:lnTo>
                    <a:pt x="191427" y="242697"/>
                  </a:lnTo>
                  <a:lnTo>
                    <a:pt x="196265" y="244589"/>
                  </a:lnTo>
                  <a:lnTo>
                    <a:pt x="196723" y="244690"/>
                  </a:lnTo>
                  <a:lnTo>
                    <a:pt x="197472" y="244944"/>
                  </a:lnTo>
                  <a:lnTo>
                    <a:pt x="197802" y="245173"/>
                  </a:lnTo>
                  <a:lnTo>
                    <a:pt x="198170" y="245567"/>
                  </a:lnTo>
                  <a:lnTo>
                    <a:pt x="198196" y="246786"/>
                  </a:lnTo>
                  <a:lnTo>
                    <a:pt x="197878" y="247243"/>
                  </a:lnTo>
                  <a:lnTo>
                    <a:pt x="197650" y="247421"/>
                  </a:lnTo>
                  <a:lnTo>
                    <a:pt x="196977" y="247675"/>
                  </a:lnTo>
                  <a:lnTo>
                    <a:pt x="196672" y="247726"/>
                  </a:lnTo>
                  <a:lnTo>
                    <a:pt x="195745" y="247726"/>
                  </a:lnTo>
                  <a:lnTo>
                    <a:pt x="193916" y="245986"/>
                  </a:lnTo>
                  <a:lnTo>
                    <a:pt x="190627" y="245986"/>
                  </a:lnTo>
                  <a:lnTo>
                    <a:pt x="195021" y="250240"/>
                  </a:lnTo>
                  <a:lnTo>
                    <a:pt x="197358" y="250240"/>
                  </a:lnTo>
                  <a:lnTo>
                    <a:pt x="198310" y="250063"/>
                  </a:lnTo>
                  <a:lnTo>
                    <a:pt x="199859" y="249415"/>
                  </a:lnTo>
                  <a:lnTo>
                    <a:pt x="200469" y="248932"/>
                  </a:lnTo>
                  <a:lnTo>
                    <a:pt x="201320" y="247726"/>
                  </a:lnTo>
                  <a:lnTo>
                    <a:pt x="201510" y="247129"/>
                  </a:lnTo>
                  <a:close/>
                </a:path>
              </a:pathLst>
            </a:custGeom>
            <a:solidFill>
              <a:srgbClr val="6474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4375140" y="2397363"/>
              <a:ext cx="13970" cy="13970"/>
            </a:xfrm>
            <a:custGeom>
              <a:avLst/>
              <a:gdLst/>
              <a:ahLst/>
              <a:cxnLst/>
              <a:rect l="l" t="t" r="r" b="b"/>
              <a:pathLst>
                <a:path w="13970" h="13969">
                  <a:moveTo>
                    <a:pt x="6984" y="0"/>
                  </a:moveTo>
                  <a:lnTo>
                    <a:pt x="3127" y="0"/>
                  </a:lnTo>
                  <a:lnTo>
                    <a:pt x="0" y="3127"/>
                  </a:lnTo>
                  <a:lnTo>
                    <a:pt x="0" y="10842"/>
                  </a:lnTo>
                  <a:lnTo>
                    <a:pt x="3127" y="13969"/>
                  </a:lnTo>
                  <a:lnTo>
                    <a:pt x="6984" y="13969"/>
                  </a:lnTo>
                  <a:lnTo>
                    <a:pt x="6984" y="10477"/>
                  </a:lnTo>
                  <a:lnTo>
                    <a:pt x="5056" y="10477"/>
                  </a:lnTo>
                  <a:lnTo>
                    <a:pt x="3492" y="8913"/>
                  </a:lnTo>
                  <a:lnTo>
                    <a:pt x="3492" y="5056"/>
                  </a:lnTo>
                  <a:lnTo>
                    <a:pt x="5056" y="3492"/>
                  </a:lnTo>
                  <a:lnTo>
                    <a:pt x="6984" y="3492"/>
                  </a:lnTo>
                  <a:lnTo>
                    <a:pt x="6984" y="0"/>
                  </a:lnTo>
                  <a:close/>
                </a:path>
                <a:path w="13970" h="13969">
                  <a:moveTo>
                    <a:pt x="10842" y="0"/>
                  </a:moveTo>
                  <a:lnTo>
                    <a:pt x="6984" y="0"/>
                  </a:lnTo>
                  <a:lnTo>
                    <a:pt x="6984" y="3492"/>
                  </a:lnTo>
                  <a:lnTo>
                    <a:pt x="8913" y="3492"/>
                  </a:lnTo>
                  <a:lnTo>
                    <a:pt x="10477" y="5056"/>
                  </a:lnTo>
                  <a:lnTo>
                    <a:pt x="10477" y="8913"/>
                  </a:lnTo>
                  <a:lnTo>
                    <a:pt x="8913" y="10477"/>
                  </a:lnTo>
                  <a:lnTo>
                    <a:pt x="6984" y="10477"/>
                  </a:lnTo>
                  <a:lnTo>
                    <a:pt x="6984" y="13969"/>
                  </a:lnTo>
                  <a:lnTo>
                    <a:pt x="10842" y="13969"/>
                  </a:lnTo>
                  <a:lnTo>
                    <a:pt x="13969" y="10842"/>
                  </a:lnTo>
                  <a:lnTo>
                    <a:pt x="13969" y="3127"/>
                  </a:lnTo>
                  <a:lnTo>
                    <a:pt x="10842" y="0"/>
                  </a:lnTo>
                  <a:close/>
                </a:path>
              </a:pathLst>
            </a:custGeom>
            <a:solidFill>
              <a:srgbClr val="28282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4376886" y="2399109"/>
              <a:ext cx="10795" cy="10795"/>
            </a:xfrm>
            <a:custGeom>
              <a:avLst/>
              <a:gdLst/>
              <a:ahLst/>
              <a:cxnLst/>
              <a:rect l="l" t="t" r="r" b="b"/>
              <a:pathLst>
                <a:path w="10795" h="10794">
                  <a:moveTo>
                    <a:pt x="8132" y="0"/>
                  </a:moveTo>
                  <a:lnTo>
                    <a:pt x="2345" y="0"/>
                  </a:lnTo>
                  <a:lnTo>
                    <a:pt x="0" y="2345"/>
                  </a:lnTo>
                  <a:lnTo>
                    <a:pt x="0" y="8132"/>
                  </a:lnTo>
                  <a:lnTo>
                    <a:pt x="2345" y="10477"/>
                  </a:lnTo>
                  <a:lnTo>
                    <a:pt x="8132" y="10477"/>
                  </a:lnTo>
                  <a:lnTo>
                    <a:pt x="10477" y="8132"/>
                  </a:lnTo>
                  <a:lnTo>
                    <a:pt x="10477" y="5238"/>
                  </a:lnTo>
                  <a:lnTo>
                    <a:pt x="10477" y="2345"/>
                  </a:lnTo>
                  <a:lnTo>
                    <a:pt x="8132" y="0"/>
                  </a:lnTo>
                  <a:close/>
                </a:path>
              </a:pathLst>
            </a:custGeom>
            <a:solidFill>
              <a:srgbClr val="F242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4357459" y="2478569"/>
              <a:ext cx="184150" cy="26034"/>
            </a:xfrm>
            <a:custGeom>
              <a:avLst/>
              <a:gdLst/>
              <a:ahLst/>
              <a:cxnLst/>
              <a:rect l="l" t="t" r="r" b="b"/>
              <a:pathLst>
                <a:path w="184150" h="26035">
                  <a:moveTo>
                    <a:pt x="13093" y="2235"/>
                  </a:moveTo>
                  <a:lnTo>
                    <a:pt x="10896" y="812"/>
                  </a:lnTo>
                  <a:lnTo>
                    <a:pt x="8267" y="0"/>
                  </a:lnTo>
                  <a:lnTo>
                    <a:pt x="3797" y="0"/>
                  </a:lnTo>
                  <a:lnTo>
                    <a:pt x="2209" y="279"/>
                  </a:lnTo>
                  <a:lnTo>
                    <a:pt x="292" y="965"/>
                  </a:lnTo>
                  <a:lnTo>
                    <a:pt x="0" y="1371"/>
                  </a:lnTo>
                  <a:lnTo>
                    <a:pt x="0" y="22923"/>
                  </a:lnTo>
                  <a:lnTo>
                    <a:pt x="165" y="23253"/>
                  </a:lnTo>
                  <a:lnTo>
                    <a:pt x="749" y="23672"/>
                  </a:lnTo>
                  <a:lnTo>
                    <a:pt x="1117" y="23723"/>
                  </a:lnTo>
                  <a:lnTo>
                    <a:pt x="2705" y="23164"/>
                  </a:lnTo>
                  <a:lnTo>
                    <a:pt x="4051" y="22923"/>
                  </a:lnTo>
                  <a:lnTo>
                    <a:pt x="8356" y="22923"/>
                  </a:lnTo>
                  <a:lnTo>
                    <a:pt x="11023" y="23952"/>
                  </a:lnTo>
                  <a:lnTo>
                    <a:pt x="13093" y="25666"/>
                  </a:lnTo>
                  <a:lnTo>
                    <a:pt x="13093" y="2235"/>
                  </a:lnTo>
                  <a:close/>
                </a:path>
                <a:path w="184150" h="26035">
                  <a:moveTo>
                    <a:pt x="28371" y="1371"/>
                  </a:moveTo>
                  <a:lnTo>
                    <a:pt x="28079" y="965"/>
                  </a:lnTo>
                  <a:lnTo>
                    <a:pt x="26162" y="279"/>
                  </a:lnTo>
                  <a:lnTo>
                    <a:pt x="24574" y="0"/>
                  </a:lnTo>
                  <a:lnTo>
                    <a:pt x="20104" y="0"/>
                  </a:lnTo>
                  <a:lnTo>
                    <a:pt x="17487" y="812"/>
                  </a:lnTo>
                  <a:lnTo>
                    <a:pt x="15278" y="2235"/>
                  </a:lnTo>
                  <a:lnTo>
                    <a:pt x="15278" y="25666"/>
                  </a:lnTo>
                  <a:lnTo>
                    <a:pt x="17360" y="23952"/>
                  </a:lnTo>
                  <a:lnTo>
                    <a:pt x="20015" y="22923"/>
                  </a:lnTo>
                  <a:lnTo>
                    <a:pt x="24320" y="22923"/>
                  </a:lnTo>
                  <a:lnTo>
                    <a:pt x="25666" y="23164"/>
                  </a:lnTo>
                  <a:lnTo>
                    <a:pt x="27254" y="23723"/>
                  </a:lnTo>
                  <a:lnTo>
                    <a:pt x="27622" y="23672"/>
                  </a:lnTo>
                  <a:lnTo>
                    <a:pt x="28206" y="23253"/>
                  </a:lnTo>
                  <a:lnTo>
                    <a:pt x="28371" y="22923"/>
                  </a:lnTo>
                  <a:lnTo>
                    <a:pt x="28371" y="1371"/>
                  </a:lnTo>
                  <a:close/>
                </a:path>
                <a:path w="184150" h="26035">
                  <a:moveTo>
                    <a:pt x="60058" y="19443"/>
                  </a:moveTo>
                  <a:lnTo>
                    <a:pt x="56756" y="12750"/>
                  </a:lnTo>
                  <a:lnTo>
                    <a:pt x="56578" y="12395"/>
                  </a:lnTo>
                  <a:lnTo>
                    <a:pt x="57480" y="11912"/>
                  </a:lnTo>
                  <a:lnTo>
                    <a:pt x="58166" y="11544"/>
                  </a:lnTo>
                  <a:lnTo>
                    <a:pt x="58839" y="10909"/>
                  </a:lnTo>
                  <a:lnTo>
                    <a:pt x="59143" y="10350"/>
                  </a:lnTo>
                  <a:lnTo>
                    <a:pt x="59702" y="9334"/>
                  </a:lnTo>
                  <a:lnTo>
                    <a:pt x="59918" y="8483"/>
                  </a:lnTo>
                  <a:lnTo>
                    <a:pt x="59829" y="6261"/>
                  </a:lnTo>
                  <a:lnTo>
                    <a:pt x="59702" y="5727"/>
                  </a:lnTo>
                  <a:lnTo>
                    <a:pt x="59347" y="5092"/>
                  </a:lnTo>
                  <a:lnTo>
                    <a:pt x="58813" y="4152"/>
                  </a:lnTo>
                  <a:lnTo>
                    <a:pt x="58140" y="3517"/>
                  </a:lnTo>
                  <a:lnTo>
                    <a:pt x="56540" y="2679"/>
                  </a:lnTo>
                  <a:lnTo>
                    <a:pt x="56540" y="8483"/>
                  </a:lnTo>
                  <a:lnTo>
                    <a:pt x="56311" y="9131"/>
                  </a:lnTo>
                  <a:lnTo>
                    <a:pt x="55359" y="10109"/>
                  </a:lnTo>
                  <a:lnTo>
                    <a:pt x="54622" y="10350"/>
                  </a:lnTo>
                  <a:lnTo>
                    <a:pt x="50723" y="10350"/>
                  </a:lnTo>
                  <a:lnTo>
                    <a:pt x="50723" y="5092"/>
                  </a:lnTo>
                  <a:lnTo>
                    <a:pt x="54635" y="5092"/>
                  </a:lnTo>
                  <a:lnTo>
                    <a:pt x="55372" y="5334"/>
                  </a:lnTo>
                  <a:lnTo>
                    <a:pt x="56311" y="6261"/>
                  </a:lnTo>
                  <a:lnTo>
                    <a:pt x="56438" y="6604"/>
                  </a:lnTo>
                  <a:lnTo>
                    <a:pt x="56540" y="8483"/>
                  </a:lnTo>
                  <a:lnTo>
                    <a:pt x="56540" y="2679"/>
                  </a:lnTo>
                  <a:lnTo>
                    <a:pt x="56337" y="2565"/>
                  </a:lnTo>
                  <a:lnTo>
                    <a:pt x="55194" y="2336"/>
                  </a:lnTo>
                  <a:lnTo>
                    <a:pt x="47421" y="2336"/>
                  </a:lnTo>
                  <a:lnTo>
                    <a:pt x="47421" y="19443"/>
                  </a:lnTo>
                  <a:lnTo>
                    <a:pt x="50723" y="19443"/>
                  </a:lnTo>
                  <a:lnTo>
                    <a:pt x="50723" y="12750"/>
                  </a:lnTo>
                  <a:lnTo>
                    <a:pt x="53162" y="12750"/>
                  </a:lnTo>
                  <a:lnTo>
                    <a:pt x="56299" y="19443"/>
                  </a:lnTo>
                  <a:lnTo>
                    <a:pt x="60058" y="19443"/>
                  </a:lnTo>
                  <a:close/>
                </a:path>
                <a:path w="184150" h="26035">
                  <a:moveTo>
                    <a:pt x="73964" y="13817"/>
                  </a:moveTo>
                  <a:lnTo>
                    <a:pt x="70700" y="6794"/>
                  </a:lnTo>
                  <a:lnTo>
                    <a:pt x="70700" y="11798"/>
                  </a:lnTo>
                  <a:lnTo>
                    <a:pt x="65049" y="11798"/>
                  </a:lnTo>
                  <a:lnTo>
                    <a:pt x="67462" y="8953"/>
                  </a:lnTo>
                  <a:lnTo>
                    <a:pt x="68770" y="8953"/>
                  </a:lnTo>
                  <a:lnTo>
                    <a:pt x="69392" y="9207"/>
                  </a:lnTo>
                  <a:lnTo>
                    <a:pt x="70408" y="10210"/>
                  </a:lnTo>
                  <a:lnTo>
                    <a:pt x="70675" y="10896"/>
                  </a:lnTo>
                  <a:lnTo>
                    <a:pt x="70700" y="11798"/>
                  </a:lnTo>
                  <a:lnTo>
                    <a:pt x="70700" y="6794"/>
                  </a:lnTo>
                  <a:lnTo>
                    <a:pt x="70345" y="6565"/>
                  </a:lnTo>
                  <a:lnTo>
                    <a:pt x="69265" y="6299"/>
                  </a:lnTo>
                  <a:lnTo>
                    <a:pt x="66751" y="6299"/>
                  </a:lnTo>
                  <a:lnTo>
                    <a:pt x="61874" y="14820"/>
                  </a:lnTo>
                  <a:lnTo>
                    <a:pt x="62039" y="15595"/>
                  </a:lnTo>
                  <a:lnTo>
                    <a:pt x="63093" y="17576"/>
                  </a:lnTo>
                  <a:lnTo>
                    <a:pt x="63817" y="18351"/>
                  </a:lnTo>
                  <a:lnTo>
                    <a:pt x="65684" y="19469"/>
                  </a:lnTo>
                  <a:lnTo>
                    <a:pt x="66776" y="19735"/>
                  </a:lnTo>
                  <a:lnTo>
                    <a:pt x="68961" y="19735"/>
                  </a:lnTo>
                  <a:lnTo>
                    <a:pt x="73660" y="15798"/>
                  </a:lnTo>
                  <a:lnTo>
                    <a:pt x="70319" y="15798"/>
                  </a:lnTo>
                  <a:lnTo>
                    <a:pt x="70104" y="16192"/>
                  </a:lnTo>
                  <a:lnTo>
                    <a:pt x="69824" y="16510"/>
                  </a:lnTo>
                  <a:lnTo>
                    <a:pt x="69138" y="16941"/>
                  </a:lnTo>
                  <a:lnTo>
                    <a:pt x="68643" y="17056"/>
                  </a:lnTo>
                  <a:lnTo>
                    <a:pt x="67360" y="17056"/>
                  </a:lnTo>
                  <a:lnTo>
                    <a:pt x="65036" y="13817"/>
                  </a:lnTo>
                  <a:lnTo>
                    <a:pt x="73964" y="13817"/>
                  </a:lnTo>
                  <a:close/>
                </a:path>
                <a:path w="184150" h="26035">
                  <a:moveTo>
                    <a:pt x="87096" y="16624"/>
                  </a:moveTo>
                  <a:lnTo>
                    <a:pt x="81534" y="11544"/>
                  </a:lnTo>
                  <a:lnTo>
                    <a:pt x="81026" y="11430"/>
                  </a:lnTo>
                  <a:lnTo>
                    <a:pt x="80276" y="11137"/>
                  </a:lnTo>
                  <a:lnTo>
                    <a:pt x="80010" y="10960"/>
                  </a:lnTo>
                  <a:lnTo>
                    <a:pt x="79717" y="10528"/>
                  </a:lnTo>
                  <a:lnTo>
                    <a:pt x="79667" y="9639"/>
                  </a:lnTo>
                  <a:lnTo>
                    <a:pt x="79806" y="9398"/>
                  </a:lnTo>
                  <a:lnTo>
                    <a:pt x="80505" y="8940"/>
                  </a:lnTo>
                  <a:lnTo>
                    <a:pt x="80962" y="8839"/>
                  </a:lnTo>
                  <a:lnTo>
                    <a:pt x="82169" y="8839"/>
                  </a:lnTo>
                  <a:lnTo>
                    <a:pt x="82651" y="8953"/>
                  </a:lnTo>
                  <a:lnTo>
                    <a:pt x="83350" y="9347"/>
                  </a:lnTo>
                  <a:lnTo>
                    <a:pt x="83578" y="9639"/>
                  </a:lnTo>
                  <a:lnTo>
                    <a:pt x="83680" y="10007"/>
                  </a:lnTo>
                  <a:lnTo>
                    <a:pt x="86779" y="10007"/>
                  </a:lnTo>
                  <a:lnTo>
                    <a:pt x="86601" y="8839"/>
                  </a:lnTo>
                  <a:lnTo>
                    <a:pt x="86106" y="7962"/>
                  </a:lnTo>
                  <a:lnTo>
                    <a:pt x="84378" y="6629"/>
                  </a:lnTo>
                  <a:lnTo>
                    <a:pt x="83159" y="6299"/>
                  </a:lnTo>
                  <a:lnTo>
                    <a:pt x="80530" y="6299"/>
                  </a:lnTo>
                  <a:lnTo>
                    <a:pt x="76568" y="11303"/>
                  </a:lnTo>
                  <a:lnTo>
                    <a:pt x="77000" y="12192"/>
                  </a:lnTo>
                  <a:lnTo>
                    <a:pt x="81838" y="14084"/>
                  </a:lnTo>
                  <a:lnTo>
                    <a:pt x="82296" y="14185"/>
                  </a:lnTo>
                  <a:lnTo>
                    <a:pt x="83045" y="14439"/>
                  </a:lnTo>
                  <a:lnTo>
                    <a:pt x="83375" y="14668"/>
                  </a:lnTo>
                  <a:lnTo>
                    <a:pt x="83743" y="15062"/>
                  </a:lnTo>
                  <a:lnTo>
                    <a:pt x="83769" y="16281"/>
                  </a:lnTo>
                  <a:lnTo>
                    <a:pt x="83464" y="16738"/>
                  </a:lnTo>
                  <a:lnTo>
                    <a:pt x="83235" y="16916"/>
                  </a:lnTo>
                  <a:lnTo>
                    <a:pt x="82562" y="17170"/>
                  </a:lnTo>
                  <a:lnTo>
                    <a:pt x="82245" y="17221"/>
                  </a:lnTo>
                  <a:lnTo>
                    <a:pt x="81318" y="17221"/>
                  </a:lnTo>
                  <a:lnTo>
                    <a:pt x="79502" y="15481"/>
                  </a:lnTo>
                  <a:lnTo>
                    <a:pt x="76200" y="15481"/>
                  </a:lnTo>
                  <a:lnTo>
                    <a:pt x="80594" y="19735"/>
                  </a:lnTo>
                  <a:lnTo>
                    <a:pt x="82931" y="19735"/>
                  </a:lnTo>
                  <a:lnTo>
                    <a:pt x="83883" y="19558"/>
                  </a:lnTo>
                  <a:lnTo>
                    <a:pt x="85432" y="18910"/>
                  </a:lnTo>
                  <a:lnTo>
                    <a:pt x="86055" y="18427"/>
                  </a:lnTo>
                  <a:lnTo>
                    <a:pt x="86893" y="17221"/>
                  </a:lnTo>
                  <a:lnTo>
                    <a:pt x="87096" y="16624"/>
                  </a:lnTo>
                  <a:close/>
                </a:path>
                <a:path w="184150" h="26035">
                  <a:moveTo>
                    <a:pt x="100317" y="16624"/>
                  </a:moveTo>
                  <a:lnTo>
                    <a:pt x="94767" y="11544"/>
                  </a:lnTo>
                  <a:lnTo>
                    <a:pt x="94246" y="11430"/>
                  </a:lnTo>
                  <a:lnTo>
                    <a:pt x="93497" y="11137"/>
                  </a:lnTo>
                  <a:lnTo>
                    <a:pt x="93243" y="10960"/>
                  </a:lnTo>
                  <a:lnTo>
                    <a:pt x="92938" y="10528"/>
                  </a:lnTo>
                  <a:lnTo>
                    <a:pt x="92900" y="9639"/>
                  </a:lnTo>
                  <a:lnTo>
                    <a:pt x="93027" y="9398"/>
                  </a:lnTo>
                  <a:lnTo>
                    <a:pt x="93738" y="8940"/>
                  </a:lnTo>
                  <a:lnTo>
                    <a:pt x="94183" y="8839"/>
                  </a:lnTo>
                  <a:lnTo>
                    <a:pt x="95389" y="8839"/>
                  </a:lnTo>
                  <a:lnTo>
                    <a:pt x="95872" y="8953"/>
                  </a:lnTo>
                  <a:lnTo>
                    <a:pt x="96583" y="9347"/>
                  </a:lnTo>
                  <a:lnTo>
                    <a:pt x="96812" y="9639"/>
                  </a:lnTo>
                  <a:lnTo>
                    <a:pt x="96901" y="10007"/>
                  </a:lnTo>
                  <a:lnTo>
                    <a:pt x="100012" y="10007"/>
                  </a:lnTo>
                  <a:lnTo>
                    <a:pt x="99834" y="8839"/>
                  </a:lnTo>
                  <a:lnTo>
                    <a:pt x="99339" y="7962"/>
                  </a:lnTo>
                  <a:lnTo>
                    <a:pt x="97612" y="6629"/>
                  </a:lnTo>
                  <a:lnTo>
                    <a:pt x="96393" y="6299"/>
                  </a:lnTo>
                  <a:lnTo>
                    <a:pt x="93751" y="6299"/>
                  </a:lnTo>
                  <a:lnTo>
                    <a:pt x="89801" y="11303"/>
                  </a:lnTo>
                  <a:lnTo>
                    <a:pt x="90220" y="12192"/>
                  </a:lnTo>
                  <a:lnTo>
                    <a:pt x="95059" y="14084"/>
                  </a:lnTo>
                  <a:lnTo>
                    <a:pt x="95529" y="14185"/>
                  </a:lnTo>
                  <a:lnTo>
                    <a:pt x="96278" y="14439"/>
                  </a:lnTo>
                  <a:lnTo>
                    <a:pt x="96596" y="14668"/>
                  </a:lnTo>
                  <a:lnTo>
                    <a:pt x="96964" y="15062"/>
                  </a:lnTo>
                  <a:lnTo>
                    <a:pt x="96989" y="16281"/>
                  </a:lnTo>
                  <a:lnTo>
                    <a:pt x="96685" y="16738"/>
                  </a:lnTo>
                  <a:lnTo>
                    <a:pt x="96456" y="16916"/>
                  </a:lnTo>
                  <a:lnTo>
                    <a:pt x="95783" y="17170"/>
                  </a:lnTo>
                  <a:lnTo>
                    <a:pt x="95465" y="17221"/>
                  </a:lnTo>
                  <a:lnTo>
                    <a:pt x="94538" y="17221"/>
                  </a:lnTo>
                  <a:lnTo>
                    <a:pt x="92722" y="15481"/>
                  </a:lnTo>
                  <a:lnTo>
                    <a:pt x="89420" y="15481"/>
                  </a:lnTo>
                  <a:lnTo>
                    <a:pt x="93827" y="19735"/>
                  </a:lnTo>
                  <a:lnTo>
                    <a:pt x="96151" y="19735"/>
                  </a:lnTo>
                  <a:lnTo>
                    <a:pt x="97116" y="19558"/>
                  </a:lnTo>
                  <a:lnTo>
                    <a:pt x="98653" y="18910"/>
                  </a:lnTo>
                  <a:lnTo>
                    <a:pt x="99275" y="18427"/>
                  </a:lnTo>
                  <a:lnTo>
                    <a:pt x="100126" y="17221"/>
                  </a:lnTo>
                  <a:lnTo>
                    <a:pt x="100317" y="16624"/>
                  </a:lnTo>
                  <a:close/>
                </a:path>
                <a:path w="184150" h="26035">
                  <a:moveTo>
                    <a:pt x="115328" y="11430"/>
                  </a:moveTo>
                  <a:lnTo>
                    <a:pt x="115125" y="10515"/>
                  </a:lnTo>
                  <a:lnTo>
                    <a:pt x="114414" y="9156"/>
                  </a:lnTo>
                  <a:lnTo>
                    <a:pt x="114084" y="8509"/>
                  </a:lnTo>
                  <a:lnTo>
                    <a:pt x="113360" y="7721"/>
                  </a:lnTo>
                  <a:lnTo>
                    <a:pt x="111912" y="6832"/>
                  </a:lnTo>
                  <a:lnTo>
                    <a:pt x="111912" y="11430"/>
                  </a:lnTo>
                  <a:lnTo>
                    <a:pt x="111912" y="14579"/>
                  </a:lnTo>
                  <a:lnTo>
                    <a:pt x="111429" y="15735"/>
                  </a:lnTo>
                  <a:lnTo>
                    <a:pt x="111086" y="16167"/>
                  </a:lnTo>
                  <a:lnTo>
                    <a:pt x="110223" y="16738"/>
                  </a:lnTo>
                  <a:lnTo>
                    <a:pt x="109728" y="16878"/>
                  </a:lnTo>
                  <a:lnTo>
                    <a:pt x="108585" y="16878"/>
                  </a:lnTo>
                  <a:lnTo>
                    <a:pt x="108077" y="16738"/>
                  </a:lnTo>
                  <a:lnTo>
                    <a:pt x="107213" y="16167"/>
                  </a:lnTo>
                  <a:lnTo>
                    <a:pt x="106883" y="15735"/>
                  </a:lnTo>
                  <a:lnTo>
                    <a:pt x="106413" y="14579"/>
                  </a:lnTo>
                  <a:lnTo>
                    <a:pt x="106413" y="11430"/>
                  </a:lnTo>
                  <a:lnTo>
                    <a:pt x="106908" y="10299"/>
                  </a:lnTo>
                  <a:lnTo>
                    <a:pt x="107238" y="9867"/>
                  </a:lnTo>
                  <a:lnTo>
                    <a:pt x="108102" y="9296"/>
                  </a:lnTo>
                  <a:lnTo>
                    <a:pt x="108610" y="9156"/>
                  </a:lnTo>
                  <a:lnTo>
                    <a:pt x="109766" y="9156"/>
                  </a:lnTo>
                  <a:lnTo>
                    <a:pt x="110274" y="9296"/>
                  </a:lnTo>
                  <a:lnTo>
                    <a:pt x="111112" y="9867"/>
                  </a:lnTo>
                  <a:lnTo>
                    <a:pt x="111442" y="10299"/>
                  </a:lnTo>
                  <a:lnTo>
                    <a:pt x="111912" y="11430"/>
                  </a:lnTo>
                  <a:lnTo>
                    <a:pt x="111912" y="6832"/>
                  </a:lnTo>
                  <a:lnTo>
                    <a:pt x="111506" y="6578"/>
                  </a:lnTo>
                  <a:lnTo>
                    <a:pt x="110413" y="6299"/>
                  </a:lnTo>
                  <a:lnTo>
                    <a:pt x="107950" y="6299"/>
                  </a:lnTo>
                  <a:lnTo>
                    <a:pt x="102971" y="11430"/>
                  </a:lnTo>
                  <a:lnTo>
                    <a:pt x="102971" y="14579"/>
                  </a:lnTo>
                  <a:lnTo>
                    <a:pt x="107937" y="19735"/>
                  </a:lnTo>
                  <a:lnTo>
                    <a:pt x="110388" y="19735"/>
                  </a:lnTo>
                  <a:lnTo>
                    <a:pt x="111480" y="19456"/>
                  </a:lnTo>
                  <a:lnTo>
                    <a:pt x="113347" y="18313"/>
                  </a:lnTo>
                  <a:lnTo>
                    <a:pt x="114084" y="17526"/>
                  </a:lnTo>
                  <a:lnTo>
                    <a:pt x="114414" y="16878"/>
                  </a:lnTo>
                  <a:lnTo>
                    <a:pt x="115125" y="15506"/>
                  </a:lnTo>
                  <a:lnTo>
                    <a:pt x="115328" y="14579"/>
                  </a:lnTo>
                  <a:lnTo>
                    <a:pt x="115328" y="11430"/>
                  </a:lnTo>
                  <a:close/>
                </a:path>
                <a:path w="184150" h="26035">
                  <a:moveTo>
                    <a:pt x="130276" y="6591"/>
                  </a:moveTo>
                  <a:lnTo>
                    <a:pt x="126987" y="6591"/>
                  </a:lnTo>
                  <a:lnTo>
                    <a:pt x="126860" y="15278"/>
                  </a:lnTo>
                  <a:lnTo>
                    <a:pt x="126365" y="16129"/>
                  </a:lnTo>
                  <a:lnTo>
                    <a:pt x="126047" y="16446"/>
                  </a:lnTo>
                  <a:lnTo>
                    <a:pt x="125234" y="16852"/>
                  </a:lnTo>
                  <a:lnTo>
                    <a:pt x="124764" y="16954"/>
                  </a:lnTo>
                  <a:lnTo>
                    <a:pt x="123444" y="16954"/>
                  </a:lnTo>
                  <a:lnTo>
                    <a:pt x="122821" y="16751"/>
                  </a:lnTo>
                  <a:lnTo>
                    <a:pt x="121920" y="15913"/>
                  </a:lnTo>
                  <a:lnTo>
                    <a:pt x="121716" y="15278"/>
                  </a:lnTo>
                  <a:lnTo>
                    <a:pt x="121704" y="6591"/>
                  </a:lnTo>
                  <a:lnTo>
                    <a:pt x="118427" y="6591"/>
                  </a:lnTo>
                  <a:lnTo>
                    <a:pt x="122174" y="19735"/>
                  </a:lnTo>
                  <a:lnTo>
                    <a:pt x="124129" y="19735"/>
                  </a:lnTo>
                  <a:lnTo>
                    <a:pt x="124942" y="19545"/>
                  </a:lnTo>
                  <a:lnTo>
                    <a:pt x="126276" y="18757"/>
                  </a:lnTo>
                  <a:lnTo>
                    <a:pt x="126784" y="18224"/>
                  </a:lnTo>
                  <a:lnTo>
                    <a:pt x="127127" y="17538"/>
                  </a:lnTo>
                  <a:lnTo>
                    <a:pt x="127368" y="19443"/>
                  </a:lnTo>
                  <a:lnTo>
                    <a:pt x="130276" y="19443"/>
                  </a:lnTo>
                  <a:lnTo>
                    <a:pt x="130276" y="17538"/>
                  </a:lnTo>
                  <a:lnTo>
                    <a:pt x="130276" y="16954"/>
                  </a:lnTo>
                  <a:lnTo>
                    <a:pt x="130276" y="6591"/>
                  </a:lnTo>
                  <a:close/>
                </a:path>
                <a:path w="184150" h="26035">
                  <a:moveTo>
                    <a:pt x="141922" y="6299"/>
                  </a:moveTo>
                  <a:lnTo>
                    <a:pt x="141135" y="6299"/>
                  </a:lnTo>
                  <a:lnTo>
                    <a:pt x="140423" y="6388"/>
                  </a:lnTo>
                  <a:lnTo>
                    <a:pt x="136880" y="8813"/>
                  </a:lnTo>
                  <a:lnTo>
                    <a:pt x="136588" y="6591"/>
                  </a:lnTo>
                  <a:lnTo>
                    <a:pt x="133654" y="6591"/>
                  </a:lnTo>
                  <a:lnTo>
                    <a:pt x="133654" y="19443"/>
                  </a:lnTo>
                  <a:lnTo>
                    <a:pt x="136956" y="19443"/>
                  </a:lnTo>
                  <a:lnTo>
                    <a:pt x="137033" y="11836"/>
                  </a:lnTo>
                  <a:lnTo>
                    <a:pt x="137363" y="11023"/>
                  </a:lnTo>
                  <a:lnTo>
                    <a:pt x="139712" y="9791"/>
                  </a:lnTo>
                  <a:lnTo>
                    <a:pt x="141922" y="9791"/>
                  </a:lnTo>
                  <a:lnTo>
                    <a:pt x="141922" y="8813"/>
                  </a:lnTo>
                  <a:lnTo>
                    <a:pt x="141922" y="6299"/>
                  </a:lnTo>
                  <a:close/>
                </a:path>
                <a:path w="184150" h="26035">
                  <a:moveTo>
                    <a:pt x="156019" y="11087"/>
                  </a:moveTo>
                  <a:lnTo>
                    <a:pt x="155714" y="9588"/>
                  </a:lnTo>
                  <a:lnTo>
                    <a:pt x="155422" y="9105"/>
                  </a:lnTo>
                  <a:lnTo>
                    <a:pt x="155016" y="8407"/>
                  </a:lnTo>
                  <a:lnTo>
                    <a:pt x="152869" y="6718"/>
                  </a:lnTo>
                  <a:lnTo>
                    <a:pt x="151536" y="6299"/>
                  </a:lnTo>
                  <a:lnTo>
                    <a:pt x="148691" y="6299"/>
                  </a:lnTo>
                  <a:lnTo>
                    <a:pt x="143725" y="14947"/>
                  </a:lnTo>
                  <a:lnTo>
                    <a:pt x="143865" y="15544"/>
                  </a:lnTo>
                  <a:lnTo>
                    <a:pt x="144983" y="17564"/>
                  </a:lnTo>
                  <a:lnTo>
                    <a:pt x="145681" y="18313"/>
                  </a:lnTo>
                  <a:lnTo>
                    <a:pt x="147599" y="19456"/>
                  </a:lnTo>
                  <a:lnTo>
                    <a:pt x="148691" y="19735"/>
                  </a:lnTo>
                  <a:lnTo>
                    <a:pt x="151511" y="19735"/>
                  </a:lnTo>
                  <a:lnTo>
                    <a:pt x="152857" y="19304"/>
                  </a:lnTo>
                  <a:lnTo>
                    <a:pt x="155028" y="17564"/>
                  </a:lnTo>
                  <a:lnTo>
                    <a:pt x="155409" y="16929"/>
                  </a:lnTo>
                  <a:lnTo>
                    <a:pt x="155638" y="16548"/>
                  </a:lnTo>
                  <a:lnTo>
                    <a:pt x="155765" y="16230"/>
                  </a:lnTo>
                  <a:lnTo>
                    <a:pt x="156019" y="14947"/>
                  </a:lnTo>
                  <a:lnTo>
                    <a:pt x="152527" y="14947"/>
                  </a:lnTo>
                  <a:lnTo>
                    <a:pt x="152425" y="15354"/>
                  </a:lnTo>
                  <a:lnTo>
                    <a:pt x="152260" y="15709"/>
                  </a:lnTo>
                  <a:lnTo>
                    <a:pt x="151765" y="16319"/>
                  </a:lnTo>
                  <a:lnTo>
                    <a:pt x="151460" y="16548"/>
                  </a:lnTo>
                  <a:lnTo>
                    <a:pt x="150761" y="16852"/>
                  </a:lnTo>
                  <a:lnTo>
                    <a:pt x="150368" y="16929"/>
                  </a:lnTo>
                  <a:lnTo>
                    <a:pt x="149440" y="16929"/>
                  </a:lnTo>
                  <a:lnTo>
                    <a:pt x="147040" y="14160"/>
                  </a:lnTo>
                  <a:lnTo>
                    <a:pt x="147091" y="11506"/>
                  </a:lnTo>
                  <a:lnTo>
                    <a:pt x="147548" y="10350"/>
                  </a:lnTo>
                  <a:lnTo>
                    <a:pt x="147878" y="9906"/>
                  </a:lnTo>
                  <a:lnTo>
                    <a:pt x="148755" y="9271"/>
                  </a:lnTo>
                  <a:lnTo>
                    <a:pt x="149288" y="9105"/>
                  </a:lnTo>
                  <a:lnTo>
                    <a:pt x="150571" y="9105"/>
                  </a:lnTo>
                  <a:lnTo>
                    <a:pt x="152527" y="11087"/>
                  </a:lnTo>
                  <a:lnTo>
                    <a:pt x="156019" y="11087"/>
                  </a:lnTo>
                  <a:close/>
                </a:path>
                <a:path w="184150" h="26035">
                  <a:moveTo>
                    <a:pt x="170764" y="13817"/>
                  </a:moveTo>
                  <a:lnTo>
                    <a:pt x="170700" y="10896"/>
                  </a:lnTo>
                  <a:lnTo>
                    <a:pt x="170586" y="10363"/>
                  </a:lnTo>
                  <a:lnTo>
                    <a:pt x="169887" y="8953"/>
                  </a:lnTo>
                  <a:lnTo>
                    <a:pt x="169633" y="8432"/>
                  </a:lnTo>
                  <a:lnTo>
                    <a:pt x="168948" y="7683"/>
                  </a:lnTo>
                  <a:lnTo>
                    <a:pt x="167513" y="6794"/>
                  </a:lnTo>
                  <a:lnTo>
                    <a:pt x="167513" y="11798"/>
                  </a:lnTo>
                  <a:lnTo>
                    <a:pt x="161861" y="11798"/>
                  </a:lnTo>
                  <a:lnTo>
                    <a:pt x="164274" y="8953"/>
                  </a:lnTo>
                  <a:lnTo>
                    <a:pt x="165582" y="8953"/>
                  </a:lnTo>
                  <a:lnTo>
                    <a:pt x="166204" y="9207"/>
                  </a:lnTo>
                  <a:lnTo>
                    <a:pt x="167220" y="10210"/>
                  </a:lnTo>
                  <a:lnTo>
                    <a:pt x="167487" y="10896"/>
                  </a:lnTo>
                  <a:lnTo>
                    <a:pt x="167513" y="11798"/>
                  </a:lnTo>
                  <a:lnTo>
                    <a:pt x="167513" y="6794"/>
                  </a:lnTo>
                  <a:lnTo>
                    <a:pt x="167157" y="6565"/>
                  </a:lnTo>
                  <a:lnTo>
                    <a:pt x="166077" y="6299"/>
                  </a:lnTo>
                  <a:lnTo>
                    <a:pt x="163563" y="6299"/>
                  </a:lnTo>
                  <a:lnTo>
                    <a:pt x="158686" y="14820"/>
                  </a:lnTo>
                  <a:lnTo>
                    <a:pt x="158851" y="15595"/>
                  </a:lnTo>
                  <a:lnTo>
                    <a:pt x="159893" y="17576"/>
                  </a:lnTo>
                  <a:lnTo>
                    <a:pt x="160629" y="18351"/>
                  </a:lnTo>
                  <a:lnTo>
                    <a:pt x="162496" y="19469"/>
                  </a:lnTo>
                  <a:lnTo>
                    <a:pt x="163576" y="19735"/>
                  </a:lnTo>
                  <a:lnTo>
                    <a:pt x="165760" y="19735"/>
                  </a:lnTo>
                  <a:lnTo>
                    <a:pt x="170472" y="15798"/>
                  </a:lnTo>
                  <a:lnTo>
                    <a:pt x="167132" y="15798"/>
                  </a:lnTo>
                  <a:lnTo>
                    <a:pt x="166916" y="16192"/>
                  </a:lnTo>
                  <a:lnTo>
                    <a:pt x="166636" y="16510"/>
                  </a:lnTo>
                  <a:lnTo>
                    <a:pt x="165950" y="16941"/>
                  </a:lnTo>
                  <a:lnTo>
                    <a:pt x="165442" y="17056"/>
                  </a:lnTo>
                  <a:lnTo>
                    <a:pt x="164172" y="17056"/>
                  </a:lnTo>
                  <a:lnTo>
                    <a:pt x="161848" y="13817"/>
                  </a:lnTo>
                  <a:lnTo>
                    <a:pt x="170764" y="13817"/>
                  </a:lnTo>
                  <a:close/>
                </a:path>
                <a:path w="184150" h="26035">
                  <a:moveTo>
                    <a:pt x="183896" y="16624"/>
                  </a:moveTo>
                  <a:lnTo>
                    <a:pt x="178346" y="11544"/>
                  </a:lnTo>
                  <a:lnTo>
                    <a:pt x="177838" y="11430"/>
                  </a:lnTo>
                  <a:lnTo>
                    <a:pt x="177088" y="11137"/>
                  </a:lnTo>
                  <a:lnTo>
                    <a:pt x="176822" y="10960"/>
                  </a:lnTo>
                  <a:lnTo>
                    <a:pt x="176530" y="10528"/>
                  </a:lnTo>
                  <a:lnTo>
                    <a:pt x="176479" y="9639"/>
                  </a:lnTo>
                  <a:lnTo>
                    <a:pt x="176618" y="9398"/>
                  </a:lnTo>
                  <a:lnTo>
                    <a:pt x="177317" y="8940"/>
                  </a:lnTo>
                  <a:lnTo>
                    <a:pt x="177761" y="8839"/>
                  </a:lnTo>
                  <a:lnTo>
                    <a:pt x="178968" y="8839"/>
                  </a:lnTo>
                  <a:lnTo>
                    <a:pt x="179463" y="8953"/>
                  </a:lnTo>
                  <a:lnTo>
                    <a:pt x="180162" y="9347"/>
                  </a:lnTo>
                  <a:lnTo>
                    <a:pt x="180390" y="9639"/>
                  </a:lnTo>
                  <a:lnTo>
                    <a:pt x="180492" y="10007"/>
                  </a:lnTo>
                  <a:lnTo>
                    <a:pt x="183591" y="10007"/>
                  </a:lnTo>
                  <a:lnTo>
                    <a:pt x="183413" y="8839"/>
                  </a:lnTo>
                  <a:lnTo>
                    <a:pt x="182918" y="7962"/>
                  </a:lnTo>
                  <a:lnTo>
                    <a:pt x="181190" y="6629"/>
                  </a:lnTo>
                  <a:lnTo>
                    <a:pt x="179971" y="6299"/>
                  </a:lnTo>
                  <a:lnTo>
                    <a:pt x="177330" y="6299"/>
                  </a:lnTo>
                  <a:lnTo>
                    <a:pt x="173380" y="11303"/>
                  </a:lnTo>
                  <a:lnTo>
                    <a:pt x="173812" y="12192"/>
                  </a:lnTo>
                  <a:lnTo>
                    <a:pt x="178650" y="14084"/>
                  </a:lnTo>
                  <a:lnTo>
                    <a:pt x="179108" y="14185"/>
                  </a:lnTo>
                  <a:lnTo>
                    <a:pt x="179857" y="14439"/>
                  </a:lnTo>
                  <a:lnTo>
                    <a:pt x="180187" y="14668"/>
                  </a:lnTo>
                  <a:lnTo>
                    <a:pt x="180555" y="15062"/>
                  </a:lnTo>
                  <a:lnTo>
                    <a:pt x="180581" y="16281"/>
                  </a:lnTo>
                  <a:lnTo>
                    <a:pt x="180263" y="16738"/>
                  </a:lnTo>
                  <a:lnTo>
                    <a:pt x="180047" y="16916"/>
                  </a:lnTo>
                  <a:lnTo>
                    <a:pt x="179374" y="17170"/>
                  </a:lnTo>
                  <a:lnTo>
                    <a:pt x="179057" y="17221"/>
                  </a:lnTo>
                  <a:lnTo>
                    <a:pt x="178130" y="17221"/>
                  </a:lnTo>
                  <a:lnTo>
                    <a:pt x="176314" y="15481"/>
                  </a:lnTo>
                  <a:lnTo>
                    <a:pt x="173012" y="15481"/>
                  </a:lnTo>
                  <a:lnTo>
                    <a:pt x="177406" y="19735"/>
                  </a:lnTo>
                  <a:lnTo>
                    <a:pt x="179743" y="19735"/>
                  </a:lnTo>
                  <a:lnTo>
                    <a:pt x="180695" y="19558"/>
                  </a:lnTo>
                  <a:lnTo>
                    <a:pt x="182245" y="18910"/>
                  </a:lnTo>
                  <a:lnTo>
                    <a:pt x="182867" y="18427"/>
                  </a:lnTo>
                  <a:lnTo>
                    <a:pt x="183705" y="17221"/>
                  </a:lnTo>
                  <a:lnTo>
                    <a:pt x="183896" y="16624"/>
                  </a:lnTo>
                  <a:close/>
                </a:path>
              </a:pathLst>
            </a:custGeom>
            <a:solidFill>
              <a:srgbClr val="6474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6" name="object 4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341880" y="2578913"/>
              <a:ext cx="274882" cy="153336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340225" y="2799485"/>
              <a:ext cx="267970" cy="147393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839087" y="1928287"/>
              <a:ext cx="898052" cy="51392"/>
            </a:xfrm>
            <a:prstGeom prst="rect">
              <a:avLst/>
            </a:prstGeom>
          </p:spPr>
        </p:pic>
        <p:sp>
          <p:nvSpPr>
            <p:cNvPr id="50" name="object 50"/>
            <p:cNvSpPr/>
            <p:nvPr/>
          </p:nvSpPr>
          <p:spPr>
            <a:xfrm>
              <a:off x="4836145" y="2135108"/>
              <a:ext cx="250190" cy="3810"/>
            </a:xfrm>
            <a:custGeom>
              <a:avLst/>
              <a:gdLst/>
              <a:ahLst/>
              <a:cxnLst/>
              <a:rect l="l" t="t" r="r" b="b"/>
              <a:pathLst>
                <a:path w="250189" h="3810">
                  <a:moveTo>
                    <a:pt x="250189" y="0"/>
                  </a:moveTo>
                  <a:lnTo>
                    <a:pt x="0" y="0"/>
                  </a:lnTo>
                  <a:lnTo>
                    <a:pt x="0" y="3492"/>
                  </a:lnTo>
                  <a:lnTo>
                    <a:pt x="250189" y="3492"/>
                  </a:lnTo>
                  <a:lnTo>
                    <a:pt x="250189" y="0"/>
                  </a:lnTo>
                  <a:close/>
                </a:path>
              </a:pathLst>
            </a:custGeom>
            <a:solidFill>
              <a:srgbClr val="E1E6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4865738" y="2065260"/>
              <a:ext cx="180340" cy="24765"/>
            </a:xfrm>
            <a:custGeom>
              <a:avLst/>
              <a:gdLst/>
              <a:ahLst/>
              <a:cxnLst/>
              <a:rect l="l" t="t" r="r" b="b"/>
              <a:pathLst>
                <a:path w="180339" h="24764">
                  <a:moveTo>
                    <a:pt x="24384" y="3479"/>
                  </a:moveTo>
                  <a:lnTo>
                    <a:pt x="24079" y="3035"/>
                  </a:lnTo>
                  <a:lnTo>
                    <a:pt x="22453" y="2692"/>
                  </a:lnTo>
                  <a:lnTo>
                    <a:pt x="22390" y="4470"/>
                  </a:lnTo>
                  <a:lnTo>
                    <a:pt x="21856" y="6134"/>
                  </a:lnTo>
                  <a:lnTo>
                    <a:pt x="20637" y="7493"/>
                  </a:lnTo>
                  <a:lnTo>
                    <a:pt x="19050" y="8204"/>
                  </a:lnTo>
                  <a:lnTo>
                    <a:pt x="19685" y="7073"/>
                  </a:lnTo>
                  <a:lnTo>
                    <a:pt x="19951" y="6134"/>
                  </a:lnTo>
                  <a:lnTo>
                    <a:pt x="20053" y="4076"/>
                  </a:lnTo>
                  <a:lnTo>
                    <a:pt x="21615" y="4318"/>
                  </a:lnTo>
                  <a:lnTo>
                    <a:pt x="22390" y="4470"/>
                  </a:lnTo>
                  <a:lnTo>
                    <a:pt x="22390" y="2692"/>
                  </a:lnTo>
                  <a:lnTo>
                    <a:pt x="21259" y="2476"/>
                  </a:lnTo>
                  <a:lnTo>
                    <a:pt x="20053" y="2311"/>
                  </a:lnTo>
                  <a:lnTo>
                    <a:pt x="20053" y="863"/>
                  </a:lnTo>
                  <a:lnTo>
                    <a:pt x="19723" y="495"/>
                  </a:lnTo>
                  <a:lnTo>
                    <a:pt x="16967" y="152"/>
                  </a:lnTo>
                  <a:lnTo>
                    <a:pt x="14592" y="0"/>
                  </a:lnTo>
                  <a:lnTo>
                    <a:pt x="9791" y="0"/>
                  </a:lnTo>
                  <a:lnTo>
                    <a:pt x="7429" y="152"/>
                  </a:lnTo>
                  <a:lnTo>
                    <a:pt x="5334" y="419"/>
                  </a:lnTo>
                  <a:lnTo>
                    <a:pt x="5334" y="8204"/>
                  </a:lnTo>
                  <a:lnTo>
                    <a:pt x="3759" y="7493"/>
                  </a:lnTo>
                  <a:lnTo>
                    <a:pt x="2527" y="6134"/>
                  </a:lnTo>
                  <a:lnTo>
                    <a:pt x="1993" y="4470"/>
                  </a:lnTo>
                  <a:lnTo>
                    <a:pt x="3556" y="4191"/>
                  </a:lnTo>
                  <a:lnTo>
                    <a:pt x="4330" y="4076"/>
                  </a:lnTo>
                  <a:lnTo>
                    <a:pt x="4445" y="6134"/>
                  </a:lnTo>
                  <a:lnTo>
                    <a:pt x="4699" y="7073"/>
                  </a:lnTo>
                  <a:lnTo>
                    <a:pt x="5334" y="8204"/>
                  </a:lnTo>
                  <a:lnTo>
                    <a:pt x="5334" y="419"/>
                  </a:lnTo>
                  <a:lnTo>
                    <a:pt x="4660" y="495"/>
                  </a:lnTo>
                  <a:lnTo>
                    <a:pt x="4330" y="863"/>
                  </a:lnTo>
                  <a:lnTo>
                    <a:pt x="4330" y="2311"/>
                  </a:lnTo>
                  <a:lnTo>
                    <a:pt x="3124" y="2476"/>
                  </a:lnTo>
                  <a:lnTo>
                    <a:pt x="1943" y="2692"/>
                  </a:lnTo>
                  <a:lnTo>
                    <a:pt x="304" y="3035"/>
                  </a:lnTo>
                  <a:lnTo>
                    <a:pt x="0" y="3479"/>
                  </a:lnTo>
                  <a:lnTo>
                    <a:pt x="609" y="7073"/>
                  </a:lnTo>
                  <a:lnTo>
                    <a:pt x="711" y="7493"/>
                  </a:lnTo>
                  <a:lnTo>
                    <a:pt x="3606" y="10185"/>
                  </a:lnTo>
                  <a:lnTo>
                    <a:pt x="7226" y="10464"/>
                  </a:lnTo>
                  <a:lnTo>
                    <a:pt x="8140" y="11201"/>
                  </a:lnTo>
                  <a:lnTo>
                    <a:pt x="9232" y="11747"/>
                  </a:lnTo>
                  <a:lnTo>
                    <a:pt x="10414" y="12026"/>
                  </a:lnTo>
                  <a:lnTo>
                    <a:pt x="10299" y="13385"/>
                  </a:lnTo>
                  <a:lnTo>
                    <a:pt x="9842" y="14643"/>
                  </a:lnTo>
                  <a:lnTo>
                    <a:pt x="9118" y="15722"/>
                  </a:lnTo>
                  <a:lnTo>
                    <a:pt x="7061" y="15722"/>
                  </a:lnTo>
                  <a:lnTo>
                    <a:pt x="6083" y="16700"/>
                  </a:lnTo>
                  <a:lnTo>
                    <a:pt x="6083" y="20955"/>
                  </a:lnTo>
                  <a:lnTo>
                    <a:pt x="3759" y="20955"/>
                  </a:lnTo>
                  <a:lnTo>
                    <a:pt x="2590" y="22136"/>
                  </a:lnTo>
                  <a:lnTo>
                    <a:pt x="2590" y="24066"/>
                  </a:lnTo>
                  <a:lnTo>
                    <a:pt x="2984" y="24447"/>
                  </a:lnTo>
                  <a:lnTo>
                    <a:pt x="21412" y="24447"/>
                  </a:lnTo>
                  <a:lnTo>
                    <a:pt x="21793" y="24066"/>
                  </a:lnTo>
                  <a:lnTo>
                    <a:pt x="21793" y="22136"/>
                  </a:lnTo>
                  <a:lnTo>
                    <a:pt x="20624" y="20955"/>
                  </a:lnTo>
                  <a:lnTo>
                    <a:pt x="18300" y="20955"/>
                  </a:lnTo>
                  <a:lnTo>
                    <a:pt x="18300" y="16700"/>
                  </a:lnTo>
                  <a:lnTo>
                    <a:pt x="17322" y="15722"/>
                  </a:lnTo>
                  <a:lnTo>
                    <a:pt x="15265" y="15722"/>
                  </a:lnTo>
                  <a:lnTo>
                    <a:pt x="14541" y="14643"/>
                  </a:lnTo>
                  <a:lnTo>
                    <a:pt x="14084" y="13385"/>
                  </a:lnTo>
                  <a:lnTo>
                    <a:pt x="13970" y="12026"/>
                  </a:lnTo>
                  <a:lnTo>
                    <a:pt x="15163" y="11747"/>
                  </a:lnTo>
                  <a:lnTo>
                    <a:pt x="16243" y="11201"/>
                  </a:lnTo>
                  <a:lnTo>
                    <a:pt x="17157" y="10464"/>
                  </a:lnTo>
                  <a:lnTo>
                    <a:pt x="20777" y="10185"/>
                  </a:lnTo>
                  <a:lnTo>
                    <a:pt x="22910" y="8204"/>
                  </a:lnTo>
                  <a:lnTo>
                    <a:pt x="23672" y="7493"/>
                  </a:lnTo>
                  <a:lnTo>
                    <a:pt x="23774" y="7073"/>
                  </a:lnTo>
                  <a:lnTo>
                    <a:pt x="24282" y="4076"/>
                  </a:lnTo>
                  <a:lnTo>
                    <a:pt x="24384" y="3479"/>
                  </a:lnTo>
                  <a:close/>
                </a:path>
                <a:path w="180339" h="24764">
                  <a:moveTo>
                    <a:pt x="56781" y="6921"/>
                  </a:moveTo>
                  <a:lnTo>
                    <a:pt x="51435" y="1168"/>
                  </a:lnTo>
                  <a:lnTo>
                    <a:pt x="47777" y="1168"/>
                  </a:lnTo>
                  <a:lnTo>
                    <a:pt x="41427" y="8280"/>
                  </a:lnTo>
                  <a:lnTo>
                    <a:pt x="41427" y="11785"/>
                  </a:lnTo>
                  <a:lnTo>
                    <a:pt x="47777" y="18872"/>
                  </a:lnTo>
                  <a:lnTo>
                    <a:pt x="51435" y="18872"/>
                  </a:lnTo>
                  <a:lnTo>
                    <a:pt x="53086" y="18376"/>
                  </a:lnTo>
                  <a:lnTo>
                    <a:pt x="55626" y="16408"/>
                  </a:lnTo>
                  <a:lnTo>
                    <a:pt x="55727" y="16230"/>
                  </a:lnTo>
                  <a:lnTo>
                    <a:pt x="56438" y="15049"/>
                  </a:lnTo>
                  <a:lnTo>
                    <a:pt x="56781" y="13322"/>
                  </a:lnTo>
                  <a:lnTo>
                    <a:pt x="53594" y="13335"/>
                  </a:lnTo>
                  <a:lnTo>
                    <a:pt x="53352" y="14236"/>
                  </a:lnTo>
                  <a:lnTo>
                    <a:pt x="52882" y="14947"/>
                  </a:lnTo>
                  <a:lnTo>
                    <a:pt x="51447" y="15989"/>
                  </a:lnTo>
                  <a:lnTo>
                    <a:pt x="50546" y="16230"/>
                  </a:lnTo>
                  <a:lnTo>
                    <a:pt x="48361" y="16230"/>
                  </a:lnTo>
                  <a:lnTo>
                    <a:pt x="44488" y="11785"/>
                  </a:lnTo>
                  <a:lnTo>
                    <a:pt x="44602" y="7645"/>
                  </a:lnTo>
                  <a:lnTo>
                    <a:pt x="45402" y="5778"/>
                  </a:lnTo>
                  <a:lnTo>
                    <a:pt x="45974" y="5054"/>
                  </a:lnTo>
                  <a:lnTo>
                    <a:pt x="47472" y="4064"/>
                  </a:lnTo>
                  <a:lnTo>
                    <a:pt x="48361" y="3810"/>
                  </a:lnTo>
                  <a:lnTo>
                    <a:pt x="50546" y="3810"/>
                  </a:lnTo>
                  <a:lnTo>
                    <a:pt x="51485" y="4089"/>
                  </a:lnTo>
                  <a:lnTo>
                    <a:pt x="52895" y="5194"/>
                  </a:lnTo>
                  <a:lnTo>
                    <a:pt x="53365" y="5956"/>
                  </a:lnTo>
                  <a:lnTo>
                    <a:pt x="53594" y="6921"/>
                  </a:lnTo>
                  <a:lnTo>
                    <a:pt x="56781" y="6921"/>
                  </a:lnTo>
                  <a:close/>
                </a:path>
                <a:path w="180339" h="24764">
                  <a:moveTo>
                    <a:pt x="62585" y="977"/>
                  </a:moveTo>
                  <a:lnTo>
                    <a:pt x="59651" y="977"/>
                  </a:lnTo>
                  <a:lnTo>
                    <a:pt x="59651" y="18580"/>
                  </a:lnTo>
                  <a:lnTo>
                    <a:pt x="62585" y="18580"/>
                  </a:lnTo>
                  <a:lnTo>
                    <a:pt x="62585" y="977"/>
                  </a:lnTo>
                  <a:close/>
                </a:path>
                <a:path w="180339" h="24764">
                  <a:moveTo>
                    <a:pt x="76809" y="12903"/>
                  </a:moveTo>
                  <a:lnTo>
                    <a:pt x="72542" y="5422"/>
                  </a:lnTo>
                  <a:lnTo>
                    <a:pt x="70408" y="5422"/>
                  </a:lnTo>
                  <a:lnTo>
                    <a:pt x="66103" y="9512"/>
                  </a:lnTo>
                  <a:lnTo>
                    <a:pt x="68986" y="9512"/>
                  </a:lnTo>
                  <a:lnTo>
                    <a:pt x="69100" y="8953"/>
                  </a:lnTo>
                  <a:lnTo>
                    <a:pt x="69354" y="8534"/>
                  </a:lnTo>
                  <a:lnTo>
                    <a:pt x="70192" y="7962"/>
                  </a:lnTo>
                  <a:lnTo>
                    <a:pt x="70726" y="7823"/>
                  </a:lnTo>
                  <a:lnTo>
                    <a:pt x="72021" y="7823"/>
                  </a:lnTo>
                  <a:lnTo>
                    <a:pt x="73875" y="11023"/>
                  </a:lnTo>
                  <a:lnTo>
                    <a:pt x="73774" y="12903"/>
                  </a:lnTo>
                  <a:lnTo>
                    <a:pt x="71107" y="16548"/>
                  </a:lnTo>
                  <a:lnTo>
                    <a:pt x="70281" y="16548"/>
                  </a:lnTo>
                  <a:lnTo>
                    <a:pt x="69900" y="16459"/>
                  </a:lnTo>
                  <a:lnTo>
                    <a:pt x="69354" y="16179"/>
                  </a:lnTo>
                  <a:lnTo>
                    <a:pt x="69126" y="15976"/>
                  </a:lnTo>
                  <a:lnTo>
                    <a:pt x="68795" y="15443"/>
                  </a:lnTo>
                  <a:lnTo>
                    <a:pt x="68846" y="13970"/>
                  </a:lnTo>
                  <a:lnTo>
                    <a:pt x="69126" y="13525"/>
                  </a:lnTo>
                  <a:lnTo>
                    <a:pt x="69405" y="13296"/>
                  </a:lnTo>
                  <a:lnTo>
                    <a:pt x="70129" y="12992"/>
                  </a:lnTo>
                  <a:lnTo>
                    <a:pt x="70586" y="12903"/>
                  </a:lnTo>
                  <a:lnTo>
                    <a:pt x="73774" y="12903"/>
                  </a:lnTo>
                  <a:lnTo>
                    <a:pt x="73774" y="11023"/>
                  </a:lnTo>
                  <a:lnTo>
                    <a:pt x="69710" y="11023"/>
                  </a:lnTo>
                  <a:lnTo>
                    <a:pt x="68770" y="11188"/>
                  </a:lnTo>
                  <a:lnTo>
                    <a:pt x="67221" y="11836"/>
                  </a:lnTo>
                  <a:lnTo>
                    <a:pt x="66636" y="12293"/>
                  </a:lnTo>
                  <a:lnTo>
                    <a:pt x="65836" y="13462"/>
                  </a:lnTo>
                  <a:lnTo>
                    <a:pt x="65684" y="13970"/>
                  </a:lnTo>
                  <a:lnTo>
                    <a:pt x="65684" y="15849"/>
                  </a:lnTo>
                  <a:lnTo>
                    <a:pt x="69062" y="18872"/>
                  </a:lnTo>
                  <a:lnTo>
                    <a:pt x="70523" y="18872"/>
                  </a:lnTo>
                  <a:lnTo>
                    <a:pt x="74002" y="16598"/>
                  </a:lnTo>
                  <a:lnTo>
                    <a:pt x="74295" y="18580"/>
                  </a:lnTo>
                  <a:lnTo>
                    <a:pt x="76809" y="18580"/>
                  </a:lnTo>
                  <a:lnTo>
                    <a:pt x="76809" y="16598"/>
                  </a:lnTo>
                  <a:lnTo>
                    <a:pt x="76809" y="12903"/>
                  </a:lnTo>
                  <a:close/>
                </a:path>
                <a:path w="180339" h="24764">
                  <a:moveTo>
                    <a:pt x="90157" y="15900"/>
                  </a:moveTo>
                  <a:lnTo>
                    <a:pt x="84709" y="10782"/>
                  </a:lnTo>
                  <a:lnTo>
                    <a:pt x="84162" y="10642"/>
                  </a:lnTo>
                  <a:lnTo>
                    <a:pt x="83388" y="10312"/>
                  </a:lnTo>
                  <a:lnTo>
                    <a:pt x="83108" y="10096"/>
                  </a:lnTo>
                  <a:lnTo>
                    <a:pt x="82804" y="9652"/>
                  </a:lnTo>
                  <a:lnTo>
                    <a:pt x="82892" y="8331"/>
                  </a:lnTo>
                  <a:lnTo>
                    <a:pt x="83591" y="7848"/>
                  </a:lnTo>
                  <a:lnTo>
                    <a:pt x="84124" y="7721"/>
                  </a:lnTo>
                  <a:lnTo>
                    <a:pt x="85458" y="7721"/>
                  </a:lnTo>
                  <a:lnTo>
                    <a:pt x="85979" y="7848"/>
                  </a:lnTo>
                  <a:lnTo>
                    <a:pt x="86753" y="8331"/>
                  </a:lnTo>
                  <a:lnTo>
                    <a:pt x="86995" y="8674"/>
                  </a:lnTo>
                  <a:lnTo>
                    <a:pt x="87096" y="9118"/>
                  </a:lnTo>
                  <a:lnTo>
                    <a:pt x="89890" y="9118"/>
                  </a:lnTo>
                  <a:lnTo>
                    <a:pt x="86372" y="5422"/>
                  </a:lnTo>
                  <a:lnTo>
                    <a:pt x="83807" y="5422"/>
                  </a:lnTo>
                  <a:lnTo>
                    <a:pt x="79946" y="10350"/>
                  </a:lnTo>
                  <a:lnTo>
                    <a:pt x="80365" y="11239"/>
                  </a:lnTo>
                  <a:lnTo>
                    <a:pt x="85166" y="13119"/>
                  </a:lnTo>
                  <a:lnTo>
                    <a:pt x="85661" y="13220"/>
                  </a:lnTo>
                  <a:lnTo>
                    <a:pt x="86461" y="13474"/>
                  </a:lnTo>
                  <a:lnTo>
                    <a:pt x="86753" y="13665"/>
                  </a:lnTo>
                  <a:lnTo>
                    <a:pt x="87172" y="14147"/>
                  </a:lnTo>
                  <a:lnTo>
                    <a:pt x="87249" y="15328"/>
                  </a:lnTo>
                  <a:lnTo>
                    <a:pt x="87134" y="15621"/>
                  </a:lnTo>
                  <a:lnTo>
                    <a:pt x="86842" y="16040"/>
                  </a:lnTo>
                  <a:lnTo>
                    <a:pt x="86601" y="16230"/>
                  </a:lnTo>
                  <a:lnTo>
                    <a:pt x="85940" y="16510"/>
                  </a:lnTo>
                  <a:lnTo>
                    <a:pt x="85547" y="16573"/>
                  </a:lnTo>
                  <a:lnTo>
                    <a:pt x="84518" y="16573"/>
                  </a:lnTo>
                  <a:lnTo>
                    <a:pt x="82486" y="14643"/>
                  </a:lnTo>
                  <a:lnTo>
                    <a:pt x="79552" y="14643"/>
                  </a:lnTo>
                  <a:lnTo>
                    <a:pt x="83858" y="18872"/>
                  </a:lnTo>
                  <a:lnTo>
                    <a:pt x="86144" y="18872"/>
                  </a:lnTo>
                  <a:lnTo>
                    <a:pt x="87083" y="18694"/>
                  </a:lnTo>
                  <a:lnTo>
                    <a:pt x="88582" y="18059"/>
                  </a:lnTo>
                  <a:lnTo>
                    <a:pt x="89166" y="17589"/>
                  </a:lnTo>
                  <a:lnTo>
                    <a:pt x="89877" y="16573"/>
                  </a:lnTo>
                  <a:lnTo>
                    <a:pt x="90055" y="16230"/>
                  </a:lnTo>
                  <a:lnTo>
                    <a:pt x="90157" y="15900"/>
                  </a:lnTo>
                  <a:close/>
                </a:path>
                <a:path w="180339" h="24764">
                  <a:moveTo>
                    <a:pt x="103136" y="15900"/>
                  </a:moveTo>
                  <a:lnTo>
                    <a:pt x="97701" y="10782"/>
                  </a:lnTo>
                  <a:lnTo>
                    <a:pt x="97155" y="10642"/>
                  </a:lnTo>
                  <a:lnTo>
                    <a:pt x="96367" y="10312"/>
                  </a:lnTo>
                  <a:lnTo>
                    <a:pt x="96100" y="10096"/>
                  </a:lnTo>
                  <a:lnTo>
                    <a:pt x="95783" y="9652"/>
                  </a:lnTo>
                  <a:lnTo>
                    <a:pt x="95885" y="8331"/>
                  </a:lnTo>
                  <a:lnTo>
                    <a:pt x="96583" y="7848"/>
                  </a:lnTo>
                  <a:lnTo>
                    <a:pt x="97104" y="7721"/>
                  </a:lnTo>
                  <a:lnTo>
                    <a:pt x="98437" y="7721"/>
                  </a:lnTo>
                  <a:lnTo>
                    <a:pt x="98958" y="7848"/>
                  </a:lnTo>
                  <a:lnTo>
                    <a:pt x="99745" y="8331"/>
                  </a:lnTo>
                  <a:lnTo>
                    <a:pt x="99987" y="8674"/>
                  </a:lnTo>
                  <a:lnTo>
                    <a:pt x="100088" y="9118"/>
                  </a:lnTo>
                  <a:lnTo>
                    <a:pt x="102870" y="9118"/>
                  </a:lnTo>
                  <a:lnTo>
                    <a:pt x="102768" y="8331"/>
                  </a:lnTo>
                  <a:lnTo>
                    <a:pt x="102654" y="7848"/>
                  </a:lnTo>
                  <a:lnTo>
                    <a:pt x="102577" y="7721"/>
                  </a:lnTo>
                  <a:lnTo>
                    <a:pt x="102209" y="7048"/>
                  </a:lnTo>
                  <a:lnTo>
                    <a:pt x="100533" y="5753"/>
                  </a:lnTo>
                  <a:lnTo>
                    <a:pt x="99352" y="5422"/>
                  </a:lnTo>
                  <a:lnTo>
                    <a:pt x="96799" y="5422"/>
                  </a:lnTo>
                  <a:lnTo>
                    <a:pt x="92938" y="10350"/>
                  </a:lnTo>
                  <a:lnTo>
                    <a:pt x="93357" y="11239"/>
                  </a:lnTo>
                  <a:lnTo>
                    <a:pt x="98145" y="13119"/>
                  </a:lnTo>
                  <a:lnTo>
                    <a:pt x="98640" y="13220"/>
                  </a:lnTo>
                  <a:lnTo>
                    <a:pt x="99441" y="13474"/>
                  </a:lnTo>
                  <a:lnTo>
                    <a:pt x="99745" y="13665"/>
                  </a:lnTo>
                  <a:lnTo>
                    <a:pt x="100152" y="14147"/>
                  </a:lnTo>
                  <a:lnTo>
                    <a:pt x="100241" y="15328"/>
                  </a:lnTo>
                  <a:lnTo>
                    <a:pt x="100114" y="15621"/>
                  </a:lnTo>
                  <a:lnTo>
                    <a:pt x="99834" y="16040"/>
                  </a:lnTo>
                  <a:lnTo>
                    <a:pt x="99580" y="16230"/>
                  </a:lnTo>
                  <a:lnTo>
                    <a:pt x="98933" y="16510"/>
                  </a:lnTo>
                  <a:lnTo>
                    <a:pt x="98526" y="16573"/>
                  </a:lnTo>
                  <a:lnTo>
                    <a:pt x="97510" y="16573"/>
                  </a:lnTo>
                  <a:lnTo>
                    <a:pt x="95465" y="14643"/>
                  </a:lnTo>
                  <a:lnTo>
                    <a:pt x="92532" y="14643"/>
                  </a:lnTo>
                  <a:lnTo>
                    <a:pt x="96850" y="18872"/>
                  </a:lnTo>
                  <a:lnTo>
                    <a:pt x="99123" y="18872"/>
                  </a:lnTo>
                  <a:lnTo>
                    <a:pt x="100076" y="18694"/>
                  </a:lnTo>
                  <a:lnTo>
                    <a:pt x="101561" y="18059"/>
                  </a:lnTo>
                  <a:lnTo>
                    <a:pt x="102158" y="17589"/>
                  </a:lnTo>
                  <a:lnTo>
                    <a:pt x="102870" y="16573"/>
                  </a:lnTo>
                  <a:lnTo>
                    <a:pt x="103047" y="16230"/>
                  </a:lnTo>
                  <a:lnTo>
                    <a:pt x="103136" y="15900"/>
                  </a:lnTo>
                  <a:close/>
                </a:path>
                <a:path w="180339" h="24764">
                  <a:moveTo>
                    <a:pt x="117716" y="12852"/>
                  </a:moveTo>
                  <a:lnTo>
                    <a:pt x="117640" y="9969"/>
                  </a:lnTo>
                  <a:lnTo>
                    <a:pt x="117538" y="9474"/>
                  </a:lnTo>
                  <a:lnTo>
                    <a:pt x="116725" y="7823"/>
                  </a:lnTo>
                  <a:lnTo>
                    <a:pt x="116611" y="7569"/>
                  </a:lnTo>
                  <a:lnTo>
                    <a:pt x="115938" y="6807"/>
                  </a:lnTo>
                  <a:lnTo>
                    <a:pt x="114833" y="6108"/>
                  </a:lnTo>
                  <a:lnTo>
                    <a:pt x="114833" y="10972"/>
                  </a:lnTo>
                  <a:lnTo>
                    <a:pt x="108648" y="10972"/>
                  </a:lnTo>
                  <a:lnTo>
                    <a:pt x="111264" y="7823"/>
                  </a:lnTo>
                  <a:lnTo>
                    <a:pt x="112699" y="7823"/>
                  </a:lnTo>
                  <a:lnTo>
                    <a:pt x="113398" y="8102"/>
                  </a:lnTo>
                  <a:lnTo>
                    <a:pt x="114528" y="9194"/>
                  </a:lnTo>
                  <a:lnTo>
                    <a:pt x="114719" y="9702"/>
                  </a:lnTo>
                  <a:lnTo>
                    <a:pt x="114833" y="10972"/>
                  </a:lnTo>
                  <a:lnTo>
                    <a:pt x="114833" y="6108"/>
                  </a:lnTo>
                  <a:lnTo>
                    <a:pt x="114198" y="5702"/>
                  </a:lnTo>
                  <a:lnTo>
                    <a:pt x="113131" y="5422"/>
                  </a:lnTo>
                  <a:lnTo>
                    <a:pt x="110655" y="5422"/>
                  </a:lnTo>
                  <a:lnTo>
                    <a:pt x="105879" y="14058"/>
                  </a:lnTo>
                  <a:lnTo>
                    <a:pt x="106019" y="14706"/>
                  </a:lnTo>
                  <a:lnTo>
                    <a:pt x="107048" y="16713"/>
                  </a:lnTo>
                  <a:lnTo>
                    <a:pt x="107759" y="17487"/>
                  </a:lnTo>
                  <a:lnTo>
                    <a:pt x="109588" y="18592"/>
                  </a:lnTo>
                  <a:lnTo>
                    <a:pt x="110642" y="18872"/>
                  </a:lnTo>
                  <a:lnTo>
                    <a:pt x="112814" y="18872"/>
                  </a:lnTo>
                  <a:lnTo>
                    <a:pt x="117424" y="14986"/>
                  </a:lnTo>
                  <a:lnTo>
                    <a:pt x="114439" y="14986"/>
                  </a:lnTo>
                  <a:lnTo>
                    <a:pt x="114249" y="15443"/>
                  </a:lnTo>
                  <a:lnTo>
                    <a:pt x="113944" y="15798"/>
                  </a:lnTo>
                  <a:lnTo>
                    <a:pt x="113131" y="16319"/>
                  </a:lnTo>
                  <a:lnTo>
                    <a:pt x="112560" y="16446"/>
                  </a:lnTo>
                  <a:lnTo>
                    <a:pt x="111188" y="16446"/>
                  </a:lnTo>
                  <a:lnTo>
                    <a:pt x="108648" y="12852"/>
                  </a:lnTo>
                  <a:lnTo>
                    <a:pt x="117716" y="12852"/>
                  </a:lnTo>
                  <a:close/>
                </a:path>
                <a:path w="180339" h="24764">
                  <a:moveTo>
                    <a:pt x="139623" y="18580"/>
                  </a:moveTo>
                  <a:lnTo>
                    <a:pt x="139522" y="8890"/>
                  </a:lnTo>
                  <a:lnTo>
                    <a:pt x="139446" y="8509"/>
                  </a:lnTo>
                  <a:lnTo>
                    <a:pt x="139179" y="7899"/>
                  </a:lnTo>
                  <a:lnTo>
                    <a:pt x="139026" y="7581"/>
                  </a:lnTo>
                  <a:lnTo>
                    <a:pt x="138772" y="6985"/>
                  </a:lnTo>
                  <a:lnTo>
                    <a:pt x="138252" y="6400"/>
                  </a:lnTo>
                  <a:lnTo>
                    <a:pt x="136880" y="5626"/>
                  </a:lnTo>
                  <a:lnTo>
                    <a:pt x="136029" y="5422"/>
                  </a:lnTo>
                  <a:lnTo>
                    <a:pt x="134175" y="5422"/>
                  </a:lnTo>
                  <a:lnTo>
                    <a:pt x="133375" y="5626"/>
                  </a:lnTo>
                  <a:lnTo>
                    <a:pt x="131965" y="6350"/>
                  </a:lnTo>
                  <a:lnTo>
                    <a:pt x="131381" y="6870"/>
                  </a:lnTo>
                  <a:lnTo>
                    <a:pt x="130949" y="7581"/>
                  </a:lnTo>
                  <a:lnTo>
                    <a:pt x="130848" y="7378"/>
                  </a:lnTo>
                  <a:lnTo>
                    <a:pt x="127749" y="5422"/>
                  </a:lnTo>
                  <a:lnTo>
                    <a:pt x="126365" y="5422"/>
                  </a:lnTo>
                  <a:lnTo>
                    <a:pt x="125615" y="5626"/>
                  </a:lnTo>
                  <a:lnTo>
                    <a:pt x="124333" y="6299"/>
                  </a:lnTo>
                  <a:lnTo>
                    <a:pt x="123799" y="6781"/>
                  </a:lnTo>
                  <a:lnTo>
                    <a:pt x="123418" y="7378"/>
                  </a:lnTo>
                  <a:lnTo>
                    <a:pt x="123215" y="5715"/>
                  </a:lnTo>
                  <a:lnTo>
                    <a:pt x="120624" y="5715"/>
                  </a:lnTo>
                  <a:lnTo>
                    <a:pt x="120624" y="18580"/>
                  </a:lnTo>
                  <a:lnTo>
                    <a:pt x="123558" y="18580"/>
                  </a:lnTo>
                  <a:lnTo>
                    <a:pt x="123685" y="9855"/>
                  </a:lnTo>
                  <a:lnTo>
                    <a:pt x="124142" y="8890"/>
                  </a:lnTo>
                  <a:lnTo>
                    <a:pt x="124498" y="8509"/>
                  </a:lnTo>
                  <a:lnTo>
                    <a:pt x="125285" y="8026"/>
                  </a:lnTo>
                  <a:lnTo>
                    <a:pt x="125742" y="7899"/>
                  </a:lnTo>
                  <a:lnTo>
                    <a:pt x="127012" y="7899"/>
                  </a:lnTo>
                  <a:lnTo>
                    <a:pt x="127609" y="8140"/>
                  </a:lnTo>
                  <a:lnTo>
                    <a:pt x="128460" y="9144"/>
                  </a:lnTo>
                  <a:lnTo>
                    <a:pt x="128549" y="9436"/>
                  </a:lnTo>
                  <a:lnTo>
                    <a:pt x="128676" y="18580"/>
                  </a:lnTo>
                  <a:lnTo>
                    <a:pt x="131610" y="18580"/>
                  </a:lnTo>
                  <a:lnTo>
                    <a:pt x="133794" y="7899"/>
                  </a:lnTo>
                  <a:lnTo>
                    <a:pt x="135089" y="7899"/>
                  </a:lnTo>
                  <a:lnTo>
                    <a:pt x="135674" y="8140"/>
                  </a:lnTo>
                  <a:lnTo>
                    <a:pt x="136499" y="9144"/>
                  </a:lnTo>
                  <a:lnTo>
                    <a:pt x="136588" y="9436"/>
                  </a:lnTo>
                  <a:lnTo>
                    <a:pt x="136715" y="18580"/>
                  </a:lnTo>
                  <a:lnTo>
                    <a:pt x="139623" y="18580"/>
                  </a:lnTo>
                  <a:close/>
                </a:path>
                <a:path w="180339" h="24764">
                  <a:moveTo>
                    <a:pt x="154559" y="12852"/>
                  </a:moveTo>
                  <a:lnTo>
                    <a:pt x="151676" y="6121"/>
                  </a:lnTo>
                  <a:lnTo>
                    <a:pt x="151676" y="10972"/>
                  </a:lnTo>
                  <a:lnTo>
                    <a:pt x="145491" y="10972"/>
                  </a:lnTo>
                  <a:lnTo>
                    <a:pt x="148107" y="7823"/>
                  </a:lnTo>
                  <a:lnTo>
                    <a:pt x="149542" y="7823"/>
                  </a:lnTo>
                  <a:lnTo>
                    <a:pt x="150241" y="8102"/>
                  </a:lnTo>
                  <a:lnTo>
                    <a:pt x="151371" y="9194"/>
                  </a:lnTo>
                  <a:lnTo>
                    <a:pt x="151561" y="9702"/>
                  </a:lnTo>
                  <a:lnTo>
                    <a:pt x="151676" y="10972"/>
                  </a:lnTo>
                  <a:lnTo>
                    <a:pt x="151676" y="6121"/>
                  </a:lnTo>
                  <a:lnTo>
                    <a:pt x="151028" y="5702"/>
                  </a:lnTo>
                  <a:lnTo>
                    <a:pt x="149974" y="5422"/>
                  </a:lnTo>
                  <a:lnTo>
                    <a:pt x="147497" y="5422"/>
                  </a:lnTo>
                  <a:lnTo>
                    <a:pt x="142722" y="14058"/>
                  </a:lnTo>
                  <a:lnTo>
                    <a:pt x="142862" y="14706"/>
                  </a:lnTo>
                  <a:lnTo>
                    <a:pt x="143891" y="16713"/>
                  </a:lnTo>
                  <a:lnTo>
                    <a:pt x="144602" y="17487"/>
                  </a:lnTo>
                  <a:lnTo>
                    <a:pt x="146431" y="18592"/>
                  </a:lnTo>
                  <a:lnTo>
                    <a:pt x="147485" y="18872"/>
                  </a:lnTo>
                  <a:lnTo>
                    <a:pt x="149656" y="18872"/>
                  </a:lnTo>
                  <a:lnTo>
                    <a:pt x="154266" y="14986"/>
                  </a:lnTo>
                  <a:lnTo>
                    <a:pt x="151282" y="14986"/>
                  </a:lnTo>
                  <a:lnTo>
                    <a:pt x="151091" y="15443"/>
                  </a:lnTo>
                  <a:lnTo>
                    <a:pt x="150787" y="15798"/>
                  </a:lnTo>
                  <a:lnTo>
                    <a:pt x="149974" y="16319"/>
                  </a:lnTo>
                  <a:lnTo>
                    <a:pt x="149402" y="16446"/>
                  </a:lnTo>
                  <a:lnTo>
                    <a:pt x="148031" y="16446"/>
                  </a:lnTo>
                  <a:lnTo>
                    <a:pt x="145491" y="12852"/>
                  </a:lnTo>
                  <a:lnTo>
                    <a:pt x="154559" y="12852"/>
                  </a:lnTo>
                  <a:close/>
                </a:path>
                <a:path w="180339" h="24764">
                  <a:moveTo>
                    <a:pt x="168986" y="18580"/>
                  </a:moveTo>
                  <a:lnTo>
                    <a:pt x="168871" y="8864"/>
                  </a:lnTo>
                  <a:lnTo>
                    <a:pt x="168795" y="8445"/>
                  </a:lnTo>
                  <a:lnTo>
                    <a:pt x="168516" y="7899"/>
                  </a:lnTo>
                  <a:lnTo>
                    <a:pt x="168389" y="7645"/>
                  </a:lnTo>
                  <a:lnTo>
                    <a:pt x="168046" y="6946"/>
                  </a:lnTo>
                  <a:lnTo>
                    <a:pt x="167500" y="6388"/>
                  </a:lnTo>
                  <a:lnTo>
                    <a:pt x="166103" y="5626"/>
                  </a:lnTo>
                  <a:lnTo>
                    <a:pt x="165265" y="5422"/>
                  </a:lnTo>
                  <a:lnTo>
                    <a:pt x="163322" y="5422"/>
                  </a:lnTo>
                  <a:lnTo>
                    <a:pt x="162496" y="5626"/>
                  </a:lnTo>
                  <a:lnTo>
                    <a:pt x="161137" y="6426"/>
                  </a:lnTo>
                  <a:lnTo>
                    <a:pt x="160616" y="6959"/>
                  </a:lnTo>
                  <a:lnTo>
                    <a:pt x="160248" y="7645"/>
                  </a:lnTo>
                  <a:lnTo>
                    <a:pt x="160058" y="5715"/>
                  </a:lnTo>
                  <a:lnTo>
                    <a:pt x="157467" y="5715"/>
                  </a:lnTo>
                  <a:lnTo>
                    <a:pt x="157467" y="18580"/>
                  </a:lnTo>
                  <a:lnTo>
                    <a:pt x="160401" y="18580"/>
                  </a:lnTo>
                  <a:lnTo>
                    <a:pt x="160528" y="9804"/>
                  </a:lnTo>
                  <a:lnTo>
                    <a:pt x="161061" y="8864"/>
                  </a:lnTo>
                  <a:lnTo>
                    <a:pt x="161429" y="8509"/>
                  </a:lnTo>
                  <a:lnTo>
                    <a:pt x="162344" y="8013"/>
                  </a:lnTo>
                  <a:lnTo>
                    <a:pt x="162839" y="7899"/>
                  </a:lnTo>
                  <a:lnTo>
                    <a:pt x="164223" y="7899"/>
                  </a:lnTo>
                  <a:lnTo>
                    <a:pt x="164884" y="8140"/>
                  </a:lnTo>
                  <a:lnTo>
                    <a:pt x="165836" y="9144"/>
                  </a:lnTo>
                  <a:lnTo>
                    <a:pt x="166052" y="9804"/>
                  </a:lnTo>
                  <a:lnTo>
                    <a:pt x="166065" y="18580"/>
                  </a:lnTo>
                  <a:lnTo>
                    <a:pt x="168986" y="18580"/>
                  </a:lnTo>
                  <a:close/>
                </a:path>
                <a:path w="180339" h="24764">
                  <a:moveTo>
                    <a:pt x="180238" y="16078"/>
                  </a:moveTo>
                  <a:lnTo>
                    <a:pt x="177888" y="16078"/>
                  </a:lnTo>
                  <a:lnTo>
                    <a:pt x="177444" y="15963"/>
                  </a:lnTo>
                  <a:lnTo>
                    <a:pt x="176911" y="15494"/>
                  </a:lnTo>
                  <a:lnTo>
                    <a:pt x="176784" y="8166"/>
                  </a:lnTo>
                  <a:lnTo>
                    <a:pt x="180187" y="8166"/>
                  </a:lnTo>
                  <a:lnTo>
                    <a:pt x="180187" y="5715"/>
                  </a:lnTo>
                  <a:lnTo>
                    <a:pt x="176784" y="5715"/>
                  </a:lnTo>
                  <a:lnTo>
                    <a:pt x="176784" y="2247"/>
                  </a:lnTo>
                  <a:lnTo>
                    <a:pt x="174193" y="2247"/>
                  </a:lnTo>
                  <a:lnTo>
                    <a:pt x="173850" y="5715"/>
                  </a:lnTo>
                  <a:lnTo>
                    <a:pt x="171627" y="5715"/>
                  </a:lnTo>
                  <a:lnTo>
                    <a:pt x="171627" y="8166"/>
                  </a:lnTo>
                  <a:lnTo>
                    <a:pt x="173850" y="8166"/>
                  </a:lnTo>
                  <a:lnTo>
                    <a:pt x="173951" y="15963"/>
                  </a:lnTo>
                  <a:lnTo>
                    <a:pt x="174015" y="16281"/>
                  </a:lnTo>
                  <a:lnTo>
                    <a:pt x="174688" y="17487"/>
                  </a:lnTo>
                  <a:lnTo>
                    <a:pt x="175158" y="17919"/>
                  </a:lnTo>
                  <a:lnTo>
                    <a:pt x="176377" y="18453"/>
                  </a:lnTo>
                  <a:lnTo>
                    <a:pt x="177101" y="18580"/>
                  </a:lnTo>
                  <a:lnTo>
                    <a:pt x="180238" y="18580"/>
                  </a:lnTo>
                  <a:lnTo>
                    <a:pt x="180238" y="16078"/>
                  </a:lnTo>
                  <a:close/>
                </a:path>
              </a:pathLst>
            </a:custGeom>
            <a:solidFill>
              <a:srgbClr val="6474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5086324" y="2064968"/>
              <a:ext cx="339090" cy="72390"/>
            </a:xfrm>
            <a:custGeom>
              <a:avLst/>
              <a:gdLst/>
              <a:ahLst/>
              <a:cxnLst/>
              <a:rect l="l" t="t" r="r" b="b"/>
              <a:pathLst>
                <a:path w="339089" h="72389">
                  <a:moveTo>
                    <a:pt x="36664" y="12623"/>
                  </a:moveTo>
                  <a:lnTo>
                    <a:pt x="35687" y="11645"/>
                  </a:lnTo>
                  <a:lnTo>
                    <a:pt x="32397" y="11645"/>
                  </a:lnTo>
                  <a:lnTo>
                    <a:pt x="31419" y="12623"/>
                  </a:lnTo>
                  <a:lnTo>
                    <a:pt x="31419" y="13830"/>
                  </a:lnTo>
                  <a:lnTo>
                    <a:pt x="31419" y="22898"/>
                  </a:lnTo>
                  <a:lnTo>
                    <a:pt x="32397" y="23876"/>
                  </a:lnTo>
                  <a:lnTo>
                    <a:pt x="35687" y="23876"/>
                  </a:lnTo>
                  <a:lnTo>
                    <a:pt x="36664" y="22898"/>
                  </a:lnTo>
                  <a:lnTo>
                    <a:pt x="36664" y="12623"/>
                  </a:lnTo>
                  <a:close/>
                </a:path>
                <a:path w="339089" h="72389">
                  <a:moveTo>
                    <a:pt x="44513" y="7391"/>
                  </a:moveTo>
                  <a:lnTo>
                    <a:pt x="43535" y="6413"/>
                  </a:lnTo>
                  <a:lnTo>
                    <a:pt x="40259" y="6413"/>
                  </a:lnTo>
                  <a:lnTo>
                    <a:pt x="39281" y="7391"/>
                  </a:lnTo>
                  <a:lnTo>
                    <a:pt x="39281" y="8585"/>
                  </a:lnTo>
                  <a:lnTo>
                    <a:pt x="39281" y="22898"/>
                  </a:lnTo>
                  <a:lnTo>
                    <a:pt x="40259" y="23876"/>
                  </a:lnTo>
                  <a:lnTo>
                    <a:pt x="43535" y="23876"/>
                  </a:lnTo>
                  <a:lnTo>
                    <a:pt x="44513" y="22898"/>
                  </a:lnTo>
                  <a:lnTo>
                    <a:pt x="44513" y="7391"/>
                  </a:lnTo>
                  <a:close/>
                </a:path>
                <a:path w="339089" h="72389">
                  <a:moveTo>
                    <a:pt x="52374" y="2146"/>
                  </a:moveTo>
                  <a:lnTo>
                    <a:pt x="51396" y="1168"/>
                  </a:lnTo>
                  <a:lnTo>
                    <a:pt x="49326" y="1168"/>
                  </a:lnTo>
                  <a:lnTo>
                    <a:pt x="48120" y="1168"/>
                  </a:lnTo>
                  <a:lnTo>
                    <a:pt x="47142" y="2146"/>
                  </a:lnTo>
                  <a:lnTo>
                    <a:pt x="47142" y="22898"/>
                  </a:lnTo>
                  <a:lnTo>
                    <a:pt x="48120" y="23876"/>
                  </a:lnTo>
                  <a:lnTo>
                    <a:pt x="51396" y="23876"/>
                  </a:lnTo>
                  <a:lnTo>
                    <a:pt x="52374" y="22898"/>
                  </a:lnTo>
                  <a:lnTo>
                    <a:pt x="52374" y="2146"/>
                  </a:lnTo>
                  <a:close/>
                </a:path>
                <a:path w="339089" h="72389">
                  <a:moveTo>
                    <a:pt x="85293" y="12065"/>
                  </a:moveTo>
                  <a:lnTo>
                    <a:pt x="85166" y="7988"/>
                  </a:lnTo>
                  <a:lnTo>
                    <a:pt x="84975" y="7061"/>
                  </a:lnTo>
                  <a:lnTo>
                    <a:pt x="83693" y="4483"/>
                  </a:lnTo>
                  <a:lnTo>
                    <a:pt x="83451" y="4229"/>
                  </a:lnTo>
                  <a:lnTo>
                    <a:pt x="82765" y="3505"/>
                  </a:lnTo>
                  <a:lnTo>
                    <a:pt x="82207" y="3213"/>
                  </a:lnTo>
                  <a:lnTo>
                    <a:pt x="82207" y="12065"/>
                  </a:lnTo>
                  <a:lnTo>
                    <a:pt x="82105" y="12674"/>
                  </a:lnTo>
                  <a:lnTo>
                    <a:pt x="81368" y="14490"/>
                  </a:lnTo>
                  <a:lnTo>
                    <a:pt x="80759" y="15176"/>
                  </a:lnTo>
                  <a:lnTo>
                    <a:pt x="79044" y="16141"/>
                  </a:lnTo>
                  <a:lnTo>
                    <a:pt x="77889" y="16370"/>
                  </a:lnTo>
                  <a:lnTo>
                    <a:pt x="74612" y="16370"/>
                  </a:lnTo>
                  <a:lnTo>
                    <a:pt x="74612" y="4229"/>
                  </a:lnTo>
                  <a:lnTo>
                    <a:pt x="77889" y="4229"/>
                  </a:lnTo>
                  <a:lnTo>
                    <a:pt x="82207" y="12065"/>
                  </a:lnTo>
                  <a:lnTo>
                    <a:pt x="82207" y="3213"/>
                  </a:lnTo>
                  <a:lnTo>
                    <a:pt x="80187" y="2108"/>
                  </a:lnTo>
                  <a:lnTo>
                    <a:pt x="78549" y="1752"/>
                  </a:lnTo>
                  <a:lnTo>
                    <a:pt x="71678" y="1752"/>
                  </a:lnTo>
                  <a:lnTo>
                    <a:pt x="71678" y="18872"/>
                  </a:lnTo>
                  <a:lnTo>
                    <a:pt x="78549" y="18872"/>
                  </a:lnTo>
                  <a:lnTo>
                    <a:pt x="84975" y="13576"/>
                  </a:lnTo>
                  <a:lnTo>
                    <a:pt x="85293" y="12065"/>
                  </a:lnTo>
                  <a:close/>
                </a:path>
                <a:path w="339089" h="72389">
                  <a:moveTo>
                    <a:pt x="96697" y="2006"/>
                  </a:moveTo>
                  <a:lnTo>
                    <a:pt x="95313" y="0"/>
                  </a:lnTo>
                  <a:lnTo>
                    <a:pt x="90716" y="3314"/>
                  </a:lnTo>
                  <a:lnTo>
                    <a:pt x="91808" y="4953"/>
                  </a:lnTo>
                  <a:lnTo>
                    <a:pt x="96697" y="2006"/>
                  </a:lnTo>
                  <a:close/>
                </a:path>
                <a:path w="339089" h="72389">
                  <a:moveTo>
                    <a:pt x="99707" y="13144"/>
                  </a:moveTo>
                  <a:lnTo>
                    <a:pt x="96824" y="6413"/>
                  </a:lnTo>
                  <a:lnTo>
                    <a:pt x="96824" y="11264"/>
                  </a:lnTo>
                  <a:lnTo>
                    <a:pt x="90639" y="11264"/>
                  </a:lnTo>
                  <a:lnTo>
                    <a:pt x="93256" y="8115"/>
                  </a:lnTo>
                  <a:lnTo>
                    <a:pt x="94691" y="8115"/>
                  </a:lnTo>
                  <a:lnTo>
                    <a:pt x="95389" y="8394"/>
                  </a:lnTo>
                  <a:lnTo>
                    <a:pt x="96520" y="9486"/>
                  </a:lnTo>
                  <a:lnTo>
                    <a:pt x="96710" y="9994"/>
                  </a:lnTo>
                  <a:lnTo>
                    <a:pt x="96824" y="11264"/>
                  </a:lnTo>
                  <a:lnTo>
                    <a:pt x="96824" y="6413"/>
                  </a:lnTo>
                  <a:lnTo>
                    <a:pt x="96177" y="5994"/>
                  </a:lnTo>
                  <a:lnTo>
                    <a:pt x="95123" y="5715"/>
                  </a:lnTo>
                  <a:lnTo>
                    <a:pt x="92646" y="5715"/>
                  </a:lnTo>
                  <a:lnTo>
                    <a:pt x="87871" y="14351"/>
                  </a:lnTo>
                  <a:lnTo>
                    <a:pt x="88011" y="14998"/>
                  </a:lnTo>
                  <a:lnTo>
                    <a:pt x="89039" y="17005"/>
                  </a:lnTo>
                  <a:lnTo>
                    <a:pt x="89750" y="17780"/>
                  </a:lnTo>
                  <a:lnTo>
                    <a:pt x="91579" y="18884"/>
                  </a:lnTo>
                  <a:lnTo>
                    <a:pt x="92633" y="19164"/>
                  </a:lnTo>
                  <a:lnTo>
                    <a:pt x="94805" y="19164"/>
                  </a:lnTo>
                  <a:lnTo>
                    <a:pt x="99415" y="15278"/>
                  </a:lnTo>
                  <a:lnTo>
                    <a:pt x="96431" y="15278"/>
                  </a:lnTo>
                  <a:lnTo>
                    <a:pt x="96240" y="15735"/>
                  </a:lnTo>
                  <a:lnTo>
                    <a:pt x="95935" y="16090"/>
                  </a:lnTo>
                  <a:lnTo>
                    <a:pt x="95123" y="16611"/>
                  </a:lnTo>
                  <a:lnTo>
                    <a:pt x="94551" y="16738"/>
                  </a:lnTo>
                  <a:lnTo>
                    <a:pt x="93179" y="16738"/>
                  </a:lnTo>
                  <a:lnTo>
                    <a:pt x="90639" y="13144"/>
                  </a:lnTo>
                  <a:lnTo>
                    <a:pt x="99707" y="13144"/>
                  </a:lnTo>
                  <a:close/>
                </a:path>
                <a:path w="339089" h="72389">
                  <a:moveTo>
                    <a:pt x="110172" y="16370"/>
                  </a:moveTo>
                  <a:lnTo>
                    <a:pt x="107835" y="16370"/>
                  </a:lnTo>
                  <a:lnTo>
                    <a:pt x="107378" y="16256"/>
                  </a:lnTo>
                  <a:lnTo>
                    <a:pt x="106857" y="15786"/>
                  </a:lnTo>
                  <a:lnTo>
                    <a:pt x="106730" y="8458"/>
                  </a:lnTo>
                  <a:lnTo>
                    <a:pt x="110121" y="8458"/>
                  </a:lnTo>
                  <a:lnTo>
                    <a:pt x="110121" y="6007"/>
                  </a:lnTo>
                  <a:lnTo>
                    <a:pt x="106730" y="6007"/>
                  </a:lnTo>
                  <a:lnTo>
                    <a:pt x="106730" y="2540"/>
                  </a:lnTo>
                  <a:lnTo>
                    <a:pt x="104140" y="2540"/>
                  </a:lnTo>
                  <a:lnTo>
                    <a:pt x="103797" y="6007"/>
                  </a:lnTo>
                  <a:lnTo>
                    <a:pt x="101574" y="6007"/>
                  </a:lnTo>
                  <a:lnTo>
                    <a:pt x="101574" y="8458"/>
                  </a:lnTo>
                  <a:lnTo>
                    <a:pt x="103797" y="8458"/>
                  </a:lnTo>
                  <a:lnTo>
                    <a:pt x="103898" y="16256"/>
                  </a:lnTo>
                  <a:lnTo>
                    <a:pt x="103962" y="16573"/>
                  </a:lnTo>
                  <a:lnTo>
                    <a:pt x="104622" y="17780"/>
                  </a:lnTo>
                  <a:lnTo>
                    <a:pt x="105105" y="18211"/>
                  </a:lnTo>
                  <a:lnTo>
                    <a:pt x="106324" y="18745"/>
                  </a:lnTo>
                  <a:lnTo>
                    <a:pt x="107048" y="18872"/>
                  </a:lnTo>
                  <a:lnTo>
                    <a:pt x="110172" y="18872"/>
                  </a:lnTo>
                  <a:lnTo>
                    <a:pt x="110172" y="16370"/>
                  </a:lnTo>
                  <a:close/>
                </a:path>
                <a:path w="339089" h="72389">
                  <a:moveTo>
                    <a:pt x="123926" y="13195"/>
                  </a:moveTo>
                  <a:lnTo>
                    <a:pt x="123837" y="9245"/>
                  </a:lnTo>
                  <a:lnTo>
                    <a:pt x="123698" y="8712"/>
                  </a:lnTo>
                  <a:lnTo>
                    <a:pt x="123355" y="8115"/>
                  </a:lnTo>
                  <a:lnTo>
                    <a:pt x="122885" y="7277"/>
                  </a:lnTo>
                  <a:lnTo>
                    <a:pt x="122275" y="6718"/>
                  </a:lnTo>
                  <a:lnTo>
                    <a:pt x="120662" y="5918"/>
                  </a:lnTo>
                  <a:lnTo>
                    <a:pt x="119659" y="5715"/>
                  </a:lnTo>
                  <a:lnTo>
                    <a:pt x="117525" y="5715"/>
                  </a:lnTo>
                  <a:lnTo>
                    <a:pt x="113220" y="9804"/>
                  </a:lnTo>
                  <a:lnTo>
                    <a:pt x="116103" y="9804"/>
                  </a:lnTo>
                  <a:lnTo>
                    <a:pt x="116217" y="9245"/>
                  </a:lnTo>
                  <a:lnTo>
                    <a:pt x="116484" y="8826"/>
                  </a:lnTo>
                  <a:lnTo>
                    <a:pt x="117309" y="8255"/>
                  </a:lnTo>
                  <a:lnTo>
                    <a:pt x="117843" y="8115"/>
                  </a:lnTo>
                  <a:lnTo>
                    <a:pt x="119138" y="8115"/>
                  </a:lnTo>
                  <a:lnTo>
                    <a:pt x="120992" y="11315"/>
                  </a:lnTo>
                  <a:lnTo>
                    <a:pt x="120891" y="13195"/>
                  </a:lnTo>
                  <a:lnTo>
                    <a:pt x="118237" y="16840"/>
                  </a:lnTo>
                  <a:lnTo>
                    <a:pt x="117398" y="16840"/>
                  </a:lnTo>
                  <a:lnTo>
                    <a:pt x="117030" y="16751"/>
                  </a:lnTo>
                  <a:lnTo>
                    <a:pt x="116471" y="16471"/>
                  </a:lnTo>
                  <a:lnTo>
                    <a:pt x="116243" y="16268"/>
                  </a:lnTo>
                  <a:lnTo>
                    <a:pt x="115912" y="15735"/>
                  </a:lnTo>
                  <a:lnTo>
                    <a:pt x="115963" y="14262"/>
                  </a:lnTo>
                  <a:lnTo>
                    <a:pt x="116243" y="13817"/>
                  </a:lnTo>
                  <a:lnTo>
                    <a:pt x="116522" y="13589"/>
                  </a:lnTo>
                  <a:lnTo>
                    <a:pt x="117246" y="13284"/>
                  </a:lnTo>
                  <a:lnTo>
                    <a:pt x="117703" y="13195"/>
                  </a:lnTo>
                  <a:lnTo>
                    <a:pt x="120891" y="13195"/>
                  </a:lnTo>
                  <a:lnTo>
                    <a:pt x="120891" y="11315"/>
                  </a:lnTo>
                  <a:lnTo>
                    <a:pt x="116827" y="11315"/>
                  </a:lnTo>
                  <a:lnTo>
                    <a:pt x="115887" y="11480"/>
                  </a:lnTo>
                  <a:lnTo>
                    <a:pt x="114338" y="12128"/>
                  </a:lnTo>
                  <a:lnTo>
                    <a:pt x="113753" y="12585"/>
                  </a:lnTo>
                  <a:lnTo>
                    <a:pt x="112953" y="13754"/>
                  </a:lnTo>
                  <a:lnTo>
                    <a:pt x="112801" y="14262"/>
                  </a:lnTo>
                  <a:lnTo>
                    <a:pt x="112801" y="16141"/>
                  </a:lnTo>
                  <a:lnTo>
                    <a:pt x="116179" y="19164"/>
                  </a:lnTo>
                  <a:lnTo>
                    <a:pt x="117640" y="19164"/>
                  </a:lnTo>
                  <a:lnTo>
                    <a:pt x="121119" y="16891"/>
                  </a:lnTo>
                  <a:lnTo>
                    <a:pt x="121412" y="18872"/>
                  </a:lnTo>
                  <a:lnTo>
                    <a:pt x="123926" y="18872"/>
                  </a:lnTo>
                  <a:lnTo>
                    <a:pt x="123926" y="16891"/>
                  </a:lnTo>
                  <a:lnTo>
                    <a:pt x="123926" y="13195"/>
                  </a:lnTo>
                  <a:close/>
                </a:path>
                <a:path w="339089" h="72389">
                  <a:moveTo>
                    <a:pt x="130378" y="6007"/>
                  </a:moveTo>
                  <a:lnTo>
                    <a:pt x="127444" y="6007"/>
                  </a:lnTo>
                  <a:lnTo>
                    <a:pt x="127444" y="18872"/>
                  </a:lnTo>
                  <a:lnTo>
                    <a:pt x="130378" y="18872"/>
                  </a:lnTo>
                  <a:lnTo>
                    <a:pt x="130378" y="6007"/>
                  </a:lnTo>
                  <a:close/>
                </a:path>
                <a:path w="339089" h="72389">
                  <a:moveTo>
                    <a:pt x="130771" y="1981"/>
                  </a:moveTo>
                  <a:lnTo>
                    <a:pt x="130594" y="1574"/>
                  </a:lnTo>
                  <a:lnTo>
                    <a:pt x="129895" y="939"/>
                  </a:lnTo>
                  <a:lnTo>
                    <a:pt x="129451" y="774"/>
                  </a:lnTo>
                  <a:lnTo>
                    <a:pt x="128371" y="774"/>
                  </a:lnTo>
                  <a:lnTo>
                    <a:pt x="127927" y="939"/>
                  </a:lnTo>
                  <a:lnTo>
                    <a:pt x="127228" y="1574"/>
                  </a:lnTo>
                  <a:lnTo>
                    <a:pt x="127050" y="1981"/>
                  </a:lnTo>
                  <a:lnTo>
                    <a:pt x="127050" y="2984"/>
                  </a:lnTo>
                  <a:lnTo>
                    <a:pt x="127228" y="3390"/>
                  </a:lnTo>
                  <a:lnTo>
                    <a:pt x="127927" y="4064"/>
                  </a:lnTo>
                  <a:lnTo>
                    <a:pt x="128371" y="4229"/>
                  </a:lnTo>
                  <a:lnTo>
                    <a:pt x="129451" y="4229"/>
                  </a:lnTo>
                  <a:lnTo>
                    <a:pt x="129895" y="4064"/>
                  </a:lnTo>
                  <a:lnTo>
                    <a:pt x="130594" y="3390"/>
                  </a:lnTo>
                  <a:lnTo>
                    <a:pt x="130771" y="2984"/>
                  </a:lnTo>
                  <a:lnTo>
                    <a:pt x="130771" y="1981"/>
                  </a:lnTo>
                  <a:close/>
                </a:path>
                <a:path w="339089" h="72389">
                  <a:moveTo>
                    <a:pt x="136829" y="1270"/>
                  </a:moveTo>
                  <a:lnTo>
                    <a:pt x="133896" y="1270"/>
                  </a:lnTo>
                  <a:lnTo>
                    <a:pt x="133896" y="18872"/>
                  </a:lnTo>
                  <a:lnTo>
                    <a:pt x="136829" y="18872"/>
                  </a:lnTo>
                  <a:lnTo>
                    <a:pt x="136829" y="1270"/>
                  </a:lnTo>
                  <a:close/>
                </a:path>
                <a:path w="339089" h="72389">
                  <a:moveTo>
                    <a:pt x="158559" y="1270"/>
                  </a:moveTo>
                  <a:lnTo>
                    <a:pt x="155625" y="1270"/>
                  </a:lnTo>
                  <a:lnTo>
                    <a:pt x="155625" y="7670"/>
                  </a:lnTo>
                  <a:lnTo>
                    <a:pt x="155575" y="13804"/>
                  </a:lnTo>
                  <a:lnTo>
                    <a:pt x="155536" y="14033"/>
                  </a:lnTo>
                  <a:lnTo>
                    <a:pt x="154978" y="15278"/>
                  </a:lnTo>
                  <a:lnTo>
                    <a:pt x="154584" y="15760"/>
                  </a:lnTo>
                  <a:lnTo>
                    <a:pt x="153555" y="16446"/>
                  </a:lnTo>
                  <a:lnTo>
                    <a:pt x="152946" y="16624"/>
                  </a:lnTo>
                  <a:lnTo>
                    <a:pt x="151574" y="16624"/>
                  </a:lnTo>
                  <a:lnTo>
                    <a:pt x="148932" y="13804"/>
                  </a:lnTo>
                  <a:lnTo>
                    <a:pt x="148971" y="10833"/>
                  </a:lnTo>
                  <a:lnTo>
                    <a:pt x="155575" y="13804"/>
                  </a:lnTo>
                  <a:lnTo>
                    <a:pt x="155575" y="7594"/>
                  </a:lnTo>
                  <a:lnTo>
                    <a:pt x="155232" y="7035"/>
                  </a:lnTo>
                  <a:lnTo>
                    <a:pt x="154698" y="6553"/>
                  </a:lnTo>
                  <a:lnTo>
                    <a:pt x="153365" y="5892"/>
                  </a:lnTo>
                  <a:lnTo>
                    <a:pt x="152590" y="5715"/>
                  </a:lnTo>
                  <a:lnTo>
                    <a:pt x="150558" y="5715"/>
                  </a:lnTo>
                  <a:lnTo>
                    <a:pt x="145884" y="14033"/>
                  </a:lnTo>
                  <a:lnTo>
                    <a:pt x="146075" y="14947"/>
                  </a:lnTo>
                  <a:lnTo>
                    <a:pt x="147027" y="16954"/>
                  </a:lnTo>
                  <a:lnTo>
                    <a:pt x="147688" y="17741"/>
                  </a:lnTo>
                  <a:lnTo>
                    <a:pt x="149390" y="18872"/>
                  </a:lnTo>
                  <a:lnTo>
                    <a:pt x="150380" y="19164"/>
                  </a:lnTo>
                  <a:lnTo>
                    <a:pt x="152222" y="19164"/>
                  </a:lnTo>
                  <a:lnTo>
                    <a:pt x="155651" y="17056"/>
                  </a:lnTo>
                  <a:lnTo>
                    <a:pt x="155943" y="18872"/>
                  </a:lnTo>
                  <a:lnTo>
                    <a:pt x="158559" y="18872"/>
                  </a:lnTo>
                  <a:lnTo>
                    <a:pt x="158559" y="17056"/>
                  </a:lnTo>
                  <a:lnTo>
                    <a:pt x="158559" y="16624"/>
                  </a:lnTo>
                  <a:lnTo>
                    <a:pt x="158559" y="8255"/>
                  </a:lnTo>
                  <a:lnTo>
                    <a:pt x="158559" y="7670"/>
                  </a:lnTo>
                  <a:lnTo>
                    <a:pt x="158559" y="1270"/>
                  </a:lnTo>
                  <a:close/>
                </a:path>
                <a:path w="339089" h="72389">
                  <a:moveTo>
                    <a:pt x="173482" y="13144"/>
                  </a:moveTo>
                  <a:lnTo>
                    <a:pt x="170599" y="6413"/>
                  </a:lnTo>
                  <a:lnTo>
                    <a:pt x="170599" y="11264"/>
                  </a:lnTo>
                  <a:lnTo>
                    <a:pt x="164414" y="11264"/>
                  </a:lnTo>
                  <a:lnTo>
                    <a:pt x="167030" y="8115"/>
                  </a:lnTo>
                  <a:lnTo>
                    <a:pt x="168465" y="8115"/>
                  </a:lnTo>
                  <a:lnTo>
                    <a:pt x="169164" y="8394"/>
                  </a:lnTo>
                  <a:lnTo>
                    <a:pt x="170294" y="9486"/>
                  </a:lnTo>
                  <a:lnTo>
                    <a:pt x="170484" y="9994"/>
                  </a:lnTo>
                  <a:lnTo>
                    <a:pt x="170599" y="11264"/>
                  </a:lnTo>
                  <a:lnTo>
                    <a:pt x="170599" y="6413"/>
                  </a:lnTo>
                  <a:lnTo>
                    <a:pt x="169951" y="5994"/>
                  </a:lnTo>
                  <a:lnTo>
                    <a:pt x="168897" y="5715"/>
                  </a:lnTo>
                  <a:lnTo>
                    <a:pt x="166420" y="5715"/>
                  </a:lnTo>
                  <a:lnTo>
                    <a:pt x="161645" y="14351"/>
                  </a:lnTo>
                  <a:lnTo>
                    <a:pt x="161785" y="14998"/>
                  </a:lnTo>
                  <a:lnTo>
                    <a:pt x="162814" y="17005"/>
                  </a:lnTo>
                  <a:lnTo>
                    <a:pt x="163525" y="17780"/>
                  </a:lnTo>
                  <a:lnTo>
                    <a:pt x="165354" y="18884"/>
                  </a:lnTo>
                  <a:lnTo>
                    <a:pt x="166408" y="19164"/>
                  </a:lnTo>
                  <a:lnTo>
                    <a:pt x="168579" y="19164"/>
                  </a:lnTo>
                  <a:lnTo>
                    <a:pt x="173189" y="15278"/>
                  </a:lnTo>
                  <a:lnTo>
                    <a:pt x="170205" y="15278"/>
                  </a:lnTo>
                  <a:lnTo>
                    <a:pt x="170014" y="15735"/>
                  </a:lnTo>
                  <a:lnTo>
                    <a:pt x="169710" y="16090"/>
                  </a:lnTo>
                  <a:lnTo>
                    <a:pt x="168897" y="16611"/>
                  </a:lnTo>
                  <a:lnTo>
                    <a:pt x="168325" y="16738"/>
                  </a:lnTo>
                  <a:lnTo>
                    <a:pt x="166954" y="16738"/>
                  </a:lnTo>
                  <a:lnTo>
                    <a:pt x="164414" y="13144"/>
                  </a:lnTo>
                  <a:lnTo>
                    <a:pt x="173482" y="13144"/>
                  </a:lnTo>
                  <a:close/>
                </a:path>
                <a:path w="339089" h="72389">
                  <a:moveTo>
                    <a:pt x="186309" y="16192"/>
                  </a:moveTo>
                  <a:lnTo>
                    <a:pt x="180873" y="11074"/>
                  </a:lnTo>
                  <a:lnTo>
                    <a:pt x="180327" y="10934"/>
                  </a:lnTo>
                  <a:lnTo>
                    <a:pt x="179539" y="10604"/>
                  </a:lnTo>
                  <a:lnTo>
                    <a:pt x="179260" y="10388"/>
                  </a:lnTo>
                  <a:lnTo>
                    <a:pt x="178955" y="9944"/>
                  </a:lnTo>
                  <a:lnTo>
                    <a:pt x="179057" y="8623"/>
                  </a:lnTo>
                  <a:lnTo>
                    <a:pt x="179755" y="8140"/>
                  </a:lnTo>
                  <a:lnTo>
                    <a:pt x="180276" y="8013"/>
                  </a:lnTo>
                  <a:lnTo>
                    <a:pt x="181610" y="8013"/>
                  </a:lnTo>
                  <a:lnTo>
                    <a:pt x="182130" y="8140"/>
                  </a:lnTo>
                  <a:lnTo>
                    <a:pt x="182918" y="8623"/>
                  </a:lnTo>
                  <a:lnTo>
                    <a:pt x="183159" y="8966"/>
                  </a:lnTo>
                  <a:lnTo>
                    <a:pt x="183261" y="9410"/>
                  </a:lnTo>
                  <a:lnTo>
                    <a:pt x="186042" y="9410"/>
                  </a:lnTo>
                  <a:lnTo>
                    <a:pt x="182524" y="5715"/>
                  </a:lnTo>
                  <a:lnTo>
                    <a:pt x="179971" y="5715"/>
                  </a:lnTo>
                  <a:lnTo>
                    <a:pt x="176098" y="10642"/>
                  </a:lnTo>
                  <a:lnTo>
                    <a:pt x="176530" y="11531"/>
                  </a:lnTo>
                  <a:lnTo>
                    <a:pt x="181317" y="13411"/>
                  </a:lnTo>
                  <a:lnTo>
                    <a:pt x="181813" y="13512"/>
                  </a:lnTo>
                  <a:lnTo>
                    <a:pt x="182613" y="13766"/>
                  </a:lnTo>
                  <a:lnTo>
                    <a:pt x="182918" y="13957"/>
                  </a:lnTo>
                  <a:lnTo>
                    <a:pt x="183324" y="14439"/>
                  </a:lnTo>
                  <a:lnTo>
                    <a:pt x="183413" y="15621"/>
                  </a:lnTo>
                  <a:lnTo>
                    <a:pt x="183286" y="15913"/>
                  </a:lnTo>
                  <a:lnTo>
                    <a:pt x="182994" y="16332"/>
                  </a:lnTo>
                  <a:lnTo>
                    <a:pt x="182753" y="16522"/>
                  </a:lnTo>
                  <a:lnTo>
                    <a:pt x="182105" y="16802"/>
                  </a:lnTo>
                  <a:lnTo>
                    <a:pt x="181698" y="16865"/>
                  </a:lnTo>
                  <a:lnTo>
                    <a:pt x="180670" y="16865"/>
                  </a:lnTo>
                  <a:lnTo>
                    <a:pt x="178638" y="14935"/>
                  </a:lnTo>
                  <a:lnTo>
                    <a:pt x="175704" y="14935"/>
                  </a:lnTo>
                  <a:lnTo>
                    <a:pt x="180009" y="19164"/>
                  </a:lnTo>
                  <a:lnTo>
                    <a:pt x="182295" y="19164"/>
                  </a:lnTo>
                  <a:lnTo>
                    <a:pt x="183235" y="18986"/>
                  </a:lnTo>
                  <a:lnTo>
                    <a:pt x="184734" y="18351"/>
                  </a:lnTo>
                  <a:lnTo>
                    <a:pt x="185331" y="17881"/>
                  </a:lnTo>
                  <a:lnTo>
                    <a:pt x="186029" y="16865"/>
                  </a:lnTo>
                  <a:lnTo>
                    <a:pt x="186220" y="16522"/>
                  </a:lnTo>
                  <a:lnTo>
                    <a:pt x="186309" y="16192"/>
                  </a:lnTo>
                  <a:close/>
                </a:path>
                <a:path w="339089" h="72389">
                  <a:moveTo>
                    <a:pt x="203390" y="5715"/>
                  </a:moveTo>
                  <a:lnTo>
                    <a:pt x="202590" y="5715"/>
                  </a:lnTo>
                  <a:lnTo>
                    <a:pt x="201853" y="5816"/>
                  </a:lnTo>
                  <a:lnTo>
                    <a:pt x="198297" y="8280"/>
                  </a:lnTo>
                  <a:lnTo>
                    <a:pt x="198056" y="6007"/>
                  </a:lnTo>
                  <a:lnTo>
                    <a:pt x="195440" y="6007"/>
                  </a:lnTo>
                  <a:lnTo>
                    <a:pt x="195440" y="18872"/>
                  </a:lnTo>
                  <a:lnTo>
                    <a:pt x="198374" y="18872"/>
                  </a:lnTo>
                  <a:lnTo>
                    <a:pt x="198462" y="11023"/>
                  </a:lnTo>
                  <a:lnTo>
                    <a:pt x="198818" y="10121"/>
                  </a:lnTo>
                  <a:lnTo>
                    <a:pt x="201295" y="8801"/>
                  </a:lnTo>
                  <a:lnTo>
                    <a:pt x="203390" y="8801"/>
                  </a:lnTo>
                  <a:lnTo>
                    <a:pt x="203390" y="8280"/>
                  </a:lnTo>
                  <a:lnTo>
                    <a:pt x="203390" y="5715"/>
                  </a:lnTo>
                  <a:close/>
                </a:path>
                <a:path w="339089" h="72389">
                  <a:moveTo>
                    <a:pt x="213956" y="2006"/>
                  </a:moveTo>
                  <a:lnTo>
                    <a:pt x="212559" y="0"/>
                  </a:lnTo>
                  <a:lnTo>
                    <a:pt x="207962" y="3314"/>
                  </a:lnTo>
                  <a:lnTo>
                    <a:pt x="209067" y="4953"/>
                  </a:lnTo>
                  <a:lnTo>
                    <a:pt x="213956" y="2006"/>
                  </a:lnTo>
                  <a:close/>
                </a:path>
                <a:path w="339089" h="72389">
                  <a:moveTo>
                    <a:pt x="216954" y="13144"/>
                  </a:moveTo>
                  <a:lnTo>
                    <a:pt x="214071" y="6400"/>
                  </a:lnTo>
                  <a:lnTo>
                    <a:pt x="214071" y="11264"/>
                  </a:lnTo>
                  <a:lnTo>
                    <a:pt x="207886" y="11264"/>
                  </a:lnTo>
                  <a:lnTo>
                    <a:pt x="210502" y="8115"/>
                  </a:lnTo>
                  <a:lnTo>
                    <a:pt x="211937" y="8115"/>
                  </a:lnTo>
                  <a:lnTo>
                    <a:pt x="212636" y="8394"/>
                  </a:lnTo>
                  <a:lnTo>
                    <a:pt x="213766" y="9486"/>
                  </a:lnTo>
                  <a:lnTo>
                    <a:pt x="213956" y="9994"/>
                  </a:lnTo>
                  <a:lnTo>
                    <a:pt x="214071" y="11264"/>
                  </a:lnTo>
                  <a:lnTo>
                    <a:pt x="214071" y="6400"/>
                  </a:lnTo>
                  <a:lnTo>
                    <a:pt x="213436" y="5994"/>
                  </a:lnTo>
                  <a:lnTo>
                    <a:pt x="212369" y="5715"/>
                  </a:lnTo>
                  <a:lnTo>
                    <a:pt x="209892" y="5715"/>
                  </a:lnTo>
                  <a:lnTo>
                    <a:pt x="205117" y="14351"/>
                  </a:lnTo>
                  <a:lnTo>
                    <a:pt x="205257" y="14998"/>
                  </a:lnTo>
                  <a:lnTo>
                    <a:pt x="206286" y="17005"/>
                  </a:lnTo>
                  <a:lnTo>
                    <a:pt x="206997" y="17780"/>
                  </a:lnTo>
                  <a:lnTo>
                    <a:pt x="208826" y="18884"/>
                  </a:lnTo>
                  <a:lnTo>
                    <a:pt x="209880" y="19164"/>
                  </a:lnTo>
                  <a:lnTo>
                    <a:pt x="212051" y="19164"/>
                  </a:lnTo>
                  <a:lnTo>
                    <a:pt x="216662" y="15278"/>
                  </a:lnTo>
                  <a:lnTo>
                    <a:pt x="213677" y="15278"/>
                  </a:lnTo>
                  <a:lnTo>
                    <a:pt x="213487" y="15735"/>
                  </a:lnTo>
                  <a:lnTo>
                    <a:pt x="213182" y="16090"/>
                  </a:lnTo>
                  <a:lnTo>
                    <a:pt x="212369" y="16611"/>
                  </a:lnTo>
                  <a:lnTo>
                    <a:pt x="211797" y="16738"/>
                  </a:lnTo>
                  <a:lnTo>
                    <a:pt x="210426" y="16738"/>
                  </a:lnTo>
                  <a:lnTo>
                    <a:pt x="207886" y="13144"/>
                  </a:lnTo>
                  <a:lnTo>
                    <a:pt x="216954" y="13144"/>
                  </a:lnTo>
                  <a:close/>
                </a:path>
                <a:path w="339089" h="72389">
                  <a:moveTo>
                    <a:pt x="229781" y="16192"/>
                  </a:moveTo>
                  <a:lnTo>
                    <a:pt x="224345" y="11074"/>
                  </a:lnTo>
                  <a:lnTo>
                    <a:pt x="223799" y="10934"/>
                  </a:lnTo>
                  <a:lnTo>
                    <a:pt x="223012" y="10604"/>
                  </a:lnTo>
                  <a:lnTo>
                    <a:pt x="222745" y="10388"/>
                  </a:lnTo>
                  <a:lnTo>
                    <a:pt x="222427" y="9944"/>
                  </a:lnTo>
                  <a:lnTo>
                    <a:pt x="222529" y="8623"/>
                  </a:lnTo>
                  <a:lnTo>
                    <a:pt x="223227" y="8140"/>
                  </a:lnTo>
                  <a:lnTo>
                    <a:pt x="223748" y="8013"/>
                  </a:lnTo>
                  <a:lnTo>
                    <a:pt x="225082" y="8013"/>
                  </a:lnTo>
                  <a:lnTo>
                    <a:pt x="225615" y="8140"/>
                  </a:lnTo>
                  <a:lnTo>
                    <a:pt x="226390" y="8623"/>
                  </a:lnTo>
                  <a:lnTo>
                    <a:pt x="226631" y="8966"/>
                  </a:lnTo>
                  <a:lnTo>
                    <a:pt x="226733" y="9410"/>
                  </a:lnTo>
                  <a:lnTo>
                    <a:pt x="229527" y="9410"/>
                  </a:lnTo>
                  <a:lnTo>
                    <a:pt x="229412" y="8623"/>
                  </a:lnTo>
                  <a:lnTo>
                    <a:pt x="229298" y="8140"/>
                  </a:lnTo>
                  <a:lnTo>
                    <a:pt x="229222" y="8013"/>
                  </a:lnTo>
                  <a:lnTo>
                    <a:pt x="228854" y="7340"/>
                  </a:lnTo>
                  <a:lnTo>
                    <a:pt x="227177" y="6045"/>
                  </a:lnTo>
                  <a:lnTo>
                    <a:pt x="225996" y="5715"/>
                  </a:lnTo>
                  <a:lnTo>
                    <a:pt x="223443" y="5715"/>
                  </a:lnTo>
                  <a:lnTo>
                    <a:pt x="219583" y="10642"/>
                  </a:lnTo>
                  <a:lnTo>
                    <a:pt x="220002" y="11531"/>
                  </a:lnTo>
                  <a:lnTo>
                    <a:pt x="224790" y="13411"/>
                  </a:lnTo>
                  <a:lnTo>
                    <a:pt x="225285" y="13512"/>
                  </a:lnTo>
                  <a:lnTo>
                    <a:pt x="226085" y="13766"/>
                  </a:lnTo>
                  <a:lnTo>
                    <a:pt x="226390" y="13957"/>
                  </a:lnTo>
                  <a:lnTo>
                    <a:pt x="226796" y="14439"/>
                  </a:lnTo>
                  <a:lnTo>
                    <a:pt x="226885" y="15621"/>
                  </a:lnTo>
                  <a:lnTo>
                    <a:pt x="226758" y="15913"/>
                  </a:lnTo>
                  <a:lnTo>
                    <a:pt x="226479" y="16332"/>
                  </a:lnTo>
                  <a:lnTo>
                    <a:pt x="226225" y="16522"/>
                  </a:lnTo>
                  <a:lnTo>
                    <a:pt x="225577" y="16802"/>
                  </a:lnTo>
                  <a:lnTo>
                    <a:pt x="225171" y="16865"/>
                  </a:lnTo>
                  <a:lnTo>
                    <a:pt x="224155" y="16865"/>
                  </a:lnTo>
                  <a:lnTo>
                    <a:pt x="222110" y="14935"/>
                  </a:lnTo>
                  <a:lnTo>
                    <a:pt x="219176" y="14935"/>
                  </a:lnTo>
                  <a:lnTo>
                    <a:pt x="223494" y="19164"/>
                  </a:lnTo>
                  <a:lnTo>
                    <a:pt x="225767" y="19164"/>
                  </a:lnTo>
                  <a:lnTo>
                    <a:pt x="226720" y="18986"/>
                  </a:lnTo>
                  <a:lnTo>
                    <a:pt x="228206" y="18351"/>
                  </a:lnTo>
                  <a:lnTo>
                    <a:pt x="228803" y="17881"/>
                  </a:lnTo>
                  <a:lnTo>
                    <a:pt x="229514" y="16865"/>
                  </a:lnTo>
                  <a:lnTo>
                    <a:pt x="229692" y="16522"/>
                  </a:lnTo>
                  <a:lnTo>
                    <a:pt x="229781" y="16192"/>
                  </a:lnTo>
                  <a:close/>
                </a:path>
                <a:path w="339089" h="72389">
                  <a:moveTo>
                    <a:pt x="244360" y="6007"/>
                  </a:moveTo>
                  <a:lnTo>
                    <a:pt x="241427" y="6007"/>
                  </a:lnTo>
                  <a:lnTo>
                    <a:pt x="241427" y="14211"/>
                  </a:lnTo>
                  <a:lnTo>
                    <a:pt x="241300" y="14808"/>
                  </a:lnTo>
                  <a:lnTo>
                    <a:pt x="240753" y="15748"/>
                  </a:lnTo>
                  <a:lnTo>
                    <a:pt x="240411" y="16103"/>
                  </a:lnTo>
                  <a:lnTo>
                    <a:pt x="239522" y="16573"/>
                  </a:lnTo>
                  <a:lnTo>
                    <a:pt x="239039" y="16687"/>
                  </a:lnTo>
                  <a:lnTo>
                    <a:pt x="237655" y="16687"/>
                  </a:lnTo>
                  <a:lnTo>
                    <a:pt x="236982" y="16459"/>
                  </a:lnTo>
                  <a:lnTo>
                    <a:pt x="236016" y="15506"/>
                  </a:lnTo>
                  <a:lnTo>
                    <a:pt x="235788" y="14808"/>
                  </a:lnTo>
                  <a:lnTo>
                    <a:pt x="235788" y="6007"/>
                  </a:lnTo>
                  <a:lnTo>
                    <a:pt x="232854" y="6007"/>
                  </a:lnTo>
                  <a:lnTo>
                    <a:pt x="236588" y="19164"/>
                  </a:lnTo>
                  <a:lnTo>
                    <a:pt x="238531" y="19164"/>
                  </a:lnTo>
                  <a:lnTo>
                    <a:pt x="239356" y="18961"/>
                  </a:lnTo>
                  <a:lnTo>
                    <a:pt x="240728" y="18173"/>
                  </a:lnTo>
                  <a:lnTo>
                    <a:pt x="241223" y="17614"/>
                  </a:lnTo>
                  <a:lnTo>
                    <a:pt x="241554" y="16916"/>
                  </a:lnTo>
                  <a:lnTo>
                    <a:pt x="241769" y="18872"/>
                  </a:lnTo>
                  <a:lnTo>
                    <a:pt x="244360" y="18872"/>
                  </a:lnTo>
                  <a:lnTo>
                    <a:pt x="244360" y="16916"/>
                  </a:lnTo>
                  <a:lnTo>
                    <a:pt x="244360" y="16687"/>
                  </a:lnTo>
                  <a:lnTo>
                    <a:pt x="244360" y="6007"/>
                  </a:lnTo>
                  <a:close/>
                </a:path>
                <a:path w="339089" h="72389">
                  <a:moveTo>
                    <a:pt x="250736" y="1270"/>
                  </a:moveTo>
                  <a:lnTo>
                    <a:pt x="247802" y="1270"/>
                  </a:lnTo>
                  <a:lnTo>
                    <a:pt x="247802" y="18872"/>
                  </a:lnTo>
                  <a:lnTo>
                    <a:pt x="250736" y="18872"/>
                  </a:lnTo>
                  <a:lnTo>
                    <a:pt x="250736" y="1270"/>
                  </a:lnTo>
                  <a:close/>
                </a:path>
                <a:path w="339089" h="72389">
                  <a:moveTo>
                    <a:pt x="261924" y="16370"/>
                  </a:moveTo>
                  <a:lnTo>
                    <a:pt x="259588" y="16370"/>
                  </a:lnTo>
                  <a:lnTo>
                    <a:pt x="259130" y="16256"/>
                  </a:lnTo>
                  <a:lnTo>
                    <a:pt x="258610" y="15786"/>
                  </a:lnTo>
                  <a:lnTo>
                    <a:pt x="258470" y="8458"/>
                  </a:lnTo>
                  <a:lnTo>
                    <a:pt x="261874" y="8458"/>
                  </a:lnTo>
                  <a:lnTo>
                    <a:pt x="261874" y="6007"/>
                  </a:lnTo>
                  <a:lnTo>
                    <a:pt x="258470" y="6007"/>
                  </a:lnTo>
                  <a:lnTo>
                    <a:pt x="258470" y="2540"/>
                  </a:lnTo>
                  <a:lnTo>
                    <a:pt x="255879" y="2540"/>
                  </a:lnTo>
                  <a:lnTo>
                    <a:pt x="255536" y="6007"/>
                  </a:lnTo>
                  <a:lnTo>
                    <a:pt x="253314" y="6007"/>
                  </a:lnTo>
                  <a:lnTo>
                    <a:pt x="253314" y="8458"/>
                  </a:lnTo>
                  <a:lnTo>
                    <a:pt x="255536" y="8458"/>
                  </a:lnTo>
                  <a:lnTo>
                    <a:pt x="255638" y="16256"/>
                  </a:lnTo>
                  <a:lnTo>
                    <a:pt x="255701" y="16573"/>
                  </a:lnTo>
                  <a:lnTo>
                    <a:pt x="256374" y="17780"/>
                  </a:lnTo>
                  <a:lnTo>
                    <a:pt x="256844" y="18211"/>
                  </a:lnTo>
                  <a:lnTo>
                    <a:pt x="258064" y="18745"/>
                  </a:lnTo>
                  <a:lnTo>
                    <a:pt x="258787" y="18872"/>
                  </a:lnTo>
                  <a:lnTo>
                    <a:pt x="261924" y="18872"/>
                  </a:lnTo>
                  <a:lnTo>
                    <a:pt x="261924" y="16370"/>
                  </a:lnTo>
                  <a:close/>
                </a:path>
                <a:path w="339089" h="72389">
                  <a:moveTo>
                    <a:pt x="275678" y="13195"/>
                  </a:moveTo>
                  <a:lnTo>
                    <a:pt x="271411" y="5715"/>
                  </a:lnTo>
                  <a:lnTo>
                    <a:pt x="269278" y="5715"/>
                  </a:lnTo>
                  <a:lnTo>
                    <a:pt x="264960" y="9804"/>
                  </a:lnTo>
                  <a:lnTo>
                    <a:pt x="267855" y="9804"/>
                  </a:lnTo>
                  <a:lnTo>
                    <a:pt x="267970" y="9245"/>
                  </a:lnTo>
                  <a:lnTo>
                    <a:pt x="268224" y="8826"/>
                  </a:lnTo>
                  <a:lnTo>
                    <a:pt x="269062" y="8255"/>
                  </a:lnTo>
                  <a:lnTo>
                    <a:pt x="269582" y="8115"/>
                  </a:lnTo>
                  <a:lnTo>
                    <a:pt x="270891" y="8115"/>
                  </a:lnTo>
                  <a:lnTo>
                    <a:pt x="272745" y="11315"/>
                  </a:lnTo>
                  <a:lnTo>
                    <a:pt x="272643" y="13195"/>
                  </a:lnTo>
                  <a:lnTo>
                    <a:pt x="269976" y="16840"/>
                  </a:lnTo>
                  <a:lnTo>
                    <a:pt x="269151" y="16840"/>
                  </a:lnTo>
                  <a:lnTo>
                    <a:pt x="268770" y="16751"/>
                  </a:lnTo>
                  <a:lnTo>
                    <a:pt x="268211" y="16471"/>
                  </a:lnTo>
                  <a:lnTo>
                    <a:pt x="267995" y="16268"/>
                  </a:lnTo>
                  <a:lnTo>
                    <a:pt x="267665" y="15735"/>
                  </a:lnTo>
                  <a:lnTo>
                    <a:pt x="267716" y="14262"/>
                  </a:lnTo>
                  <a:lnTo>
                    <a:pt x="267995" y="13817"/>
                  </a:lnTo>
                  <a:lnTo>
                    <a:pt x="268274" y="13589"/>
                  </a:lnTo>
                  <a:lnTo>
                    <a:pt x="268986" y="13284"/>
                  </a:lnTo>
                  <a:lnTo>
                    <a:pt x="269443" y="13195"/>
                  </a:lnTo>
                  <a:lnTo>
                    <a:pt x="272643" y="13195"/>
                  </a:lnTo>
                  <a:lnTo>
                    <a:pt x="272643" y="11315"/>
                  </a:lnTo>
                  <a:lnTo>
                    <a:pt x="268579" y="11315"/>
                  </a:lnTo>
                  <a:lnTo>
                    <a:pt x="267627" y="11480"/>
                  </a:lnTo>
                  <a:lnTo>
                    <a:pt x="266077" y="12128"/>
                  </a:lnTo>
                  <a:lnTo>
                    <a:pt x="265493" y="12585"/>
                  </a:lnTo>
                  <a:lnTo>
                    <a:pt x="264693" y="13754"/>
                  </a:lnTo>
                  <a:lnTo>
                    <a:pt x="264553" y="14262"/>
                  </a:lnTo>
                  <a:lnTo>
                    <a:pt x="264553" y="16141"/>
                  </a:lnTo>
                  <a:lnTo>
                    <a:pt x="267919" y="19164"/>
                  </a:lnTo>
                  <a:lnTo>
                    <a:pt x="269392" y="19164"/>
                  </a:lnTo>
                  <a:lnTo>
                    <a:pt x="272859" y="16891"/>
                  </a:lnTo>
                  <a:lnTo>
                    <a:pt x="273151" y="18872"/>
                  </a:lnTo>
                  <a:lnTo>
                    <a:pt x="275678" y="18872"/>
                  </a:lnTo>
                  <a:lnTo>
                    <a:pt x="275678" y="16891"/>
                  </a:lnTo>
                  <a:lnTo>
                    <a:pt x="275678" y="13195"/>
                  </a:lnTo>
                  <a:close/>
                </a:path>
                <a:path w="339089" h="72389">
                  <a:moveTo>
                    <a:pt x="286702" y="16370"/>
                  </a:moveTo>
                  <a:lnTo>
                    <a:pt x="284365" y="16370"/>
                  </a:lnTo>
                  <a:lnTo>
                    <a:pt x="283908" y="16256"/>
                  </a:lnTo>
                  <a:lnTo>
                    <a:pt x="283387" y="15786"/>
                  </a:lnTo>
                  <a:lnTo>
                    <a:pt x="283260" y="8458"/>
                  </a:lnTo>
                  <a:lnTo>
                    <a:pt x="286651" y="8458"/>
                  </a:lnTo>
                  <a:lnTo>
                    <a:pt x="286651" y="6007"/>
                  </a:lnTo>
                  <a:lnTo>
                    <a:pt x="283260" y="6007"/>
                  </a:lnTo>
                  <a:lnTo>
                    <a:pt x="283260" y="2540"/>
                  </a:lnTo>
                  <a:lnTo>
                    <a:pt x="280670" y="2540"/>
                  </a:lnTo>
                  <a:lnTo>
                    <a:pt x="280327" y="6007"/>
                  </a:lnTo>
                  <a:lnTo>
                    <a:pt x="278104" y="6007"/>
                  </a:lnTo>
                  <a:lnTo>
                    <a:pt x="278104" y="8458"/>
                  </a:lnTo>
                  <a:lnTo>
                    <a:pt x="280327" y="8458"/>
                  </a:lnTo>
                  <a:lnTo>
                    <a:pt x="280428" y="16256"/>
                  </a:lnTo>
                  <a:lnTo>
                    <a:pt x="280492" y="16573"/>
                  </a:lnTo>
                  <a:lnTo>
                    <a:pt x="281152" y="17780"/>
                  </a:lnTo>
                  <a:lnTo>
                    <a:pt x="281622" y="18211"/>
                  </a:lnTo>
                  <a:lnTo>
                    <a:pt x="282854" y="18745"/>
                  </a:lnTo>
                  <a:lnTo>
                    <a:pt x="283578" y="18872"/>
                  </a:lnTo>
                  <a:lnTo>
                    <a:pt x="286702" y="18872"/>
                  </a:lnTo>
                  <a:lnTo>
                    <a:pt x="286702" y="16370"/>
                  </a:lnTo>
                  <a:close/>
                </a:path>
                <a:path w="339089" h="72389">
                  <a:moveTo>
                    <a:pt x="299542" y="16192"/>
                  </a:moveTo>
                  <a:lnTo>
                    <a:pt x="294106" y="11074"/>
                  </a:lnTo>
                  <a:lnTo>
                    <a:pt x="293560" y="10934"/>
                  </a:lnTo>
                  <a:lnTo>
                    <a:pt x="292773" y="10604"/>
                  </a:lnTo>
                  <a:lnTo>
                    <a:pt x="292506" y="10388"/>
                  </a:lnTo>
                  <a:lnTo>
                    <a:pt x="292188" y="9944"/>
                  </a:lnTo>
                  <a:lnTo>
                    <a:pt x="292290" y="8623"/>
                  </a:lnTo>
                  <a:lnTo>
                    <a:pt x="292989" y="8140"/>
                  </a:lnTo>
                  <a:lnTo>
                    <a:pt x="293509" y="8013"/>
                  </a:lnTo>
                  <a:lnTo>
                    <a:pt x="294843" y="8013"/>
                  </a:lnTo>
                  <a:lnTo>
                    <a:pt x="295376" y="8140"/>
                  </a:lnTo>
                  <a:lnTo>
                    <a:pt x="296151" y="8623"/>
                  </a:lnTo>
                  <a:lnTo>
                    <a:pt x="296392" y="8966"/>
                  </a:lnTo>
                  <a:lnTo>
                    <a:pt x="296494" y="9410"/>
                  </a:lnTo>
                  <a:lnTo>
                    <a:pt x="299288" y="9410"/>
                  </a:lnTo>
                  <a:lnTo>
                    <a:pt x="299173" y="8623"/>
                  </a:lnTo>
                  <a:lnTo>
                    <a:pt x="299059" y="8140"/>
                  </a:lnTo>
                  <a:lnTo>
                    <a:pt x="298983" y="8013"/>
                  </a:lnTo>
                  <a:lnTo>
                    <a:pt x="298615" y="7340"/>
                  </a:lnTo>
                  <a:lnTo>
                    <a:pt x="296938" y="6045"/>
                  </a:lnTo>
                  <a:lnTo>
                    <a:pt x="295757" y="5715"/>
                  </a:lnTo>
                  <a:lnTo>
                    <a:pt x="293204" y="5715"/>
                  </a:lnTo>
                  <a:lnTo>
                    <a:pt x="289344" y="10642"/>
                  </a:lnTo>
                  <a:lnTo>
                    <a:pt x="289763" y="11531"/>
                  </a:lnTo>
                  <a:lnTo>
                    <a:pt x="294551" y="13411"/>
                  </a:lnTo>
                  <a:lnTo>
                    <a:pt x="295046" y="13512"/>
                  </a:lnTo>
                  <a:lnTo>
                    <a:pt x="295846" y="13766"/>
                  </a:lnTo>
                  <a:lnTo>
                    <a:pt x="296151" y="13957"/>
                  </a:lnTo>
                  <a:lnTo>
                    <a:pt x="296557" y="14439"/>
                  </a:lnTo>
                  <a:lnTo>
                    <a:pt x="296646" y="15621"/>
                  </a:lnTo>
                  <a:lnTo>
                    <a:pt x="296519" y="15913"/>
                  </a:lnTo>
                  <a:lnTo>
                    <a:pt x="296240" y="16332"/>
                  </a:lnTo>
                  <a:lnTo>
                    <a:pt x="295986" y="16522"/>
                  </a:lnTo>
                  <a:lnTo>
                    <a:pt x="295338" y="16802"/>
                  </a:lnTo>
                  <a:lnTo>
                    <a:pt x="294944" y="16865"/>
                  </a:lnTo>
                  <a:lnTo>
                    <a:pt x="293916" y="16865"/>
                  </a:lnTo>
                  <a:lnTo>
                    <a:pt x="291871" y="14935"/>
                  </a:lnTo>
                  <a:lnTo>
                    <a:pt x="288937" y="14935"/>
                  </a:lnTo>
                  <a:lnTo>
                    <a:pt x="293255" y="19164"/>
                  </a:lnTo>
                  <a:lnTo>
                    <a:pt x="295529" y="19164"/>
                  </a:lnTo>
                  <a:lnTo>
                    <a:pt x="296481" y="18986"/>
                  </a:lnTo>
                  <a:lnTo>
                    <a:pt x="297967" y="18351"/>
                  </a:lnTo>
                  <a:lnTo>
                    <a:pt x="298564" y="17881"/>
                  </a:lnTo>
                  <a:lnTo>
                    <a:pt x="299275" y="16865"/>
                  </a:lnTo>
                  <a:lnTo>
                    <a:pt x="299453" y="16522"/>
                  </a:lnTo>
                  <a:lnTo>
                    <a:pt x="299542" y="16192"/>
                  </a:lnTo>
                  <a:close/>
                </a:path>
                <a:path w="339089" h="72389">
                  <a:moveTo>
                    <a:pt x="339090" y="68402"/>
                  </a:moveTo>
                  <a:lnTo>
                    <a:pt x="0" y="68402"/>
                  </a:lnTo>
                  <a:lnTo>
                    <a:pt x="0" y="71894"/>
                  </a:lnTo>
                  <a:lnTo>
                    <a:pt x="339090" y="71894"/>
                  </a:lnTo>
                  <a:lnTo>
                    <a:pt x="339090" y="68402"/>
                  </a:lnTo>
                  <a:close/>
                </a:path>
              </a:pathLst>
            </a:custGeom>
            <a:solidFill>
              <a:srgbClr val="0854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5425430" y="2135108"/>
              <a:ext cx="300990" cy="3810"/>
            </a:xfrm>
            <a:custGeom>
              <a:avLst/>
              <a:gdLst/>
              <a:ahLst/>
              <a:cxnLst/>
              <a:rect l="l" t="t" r="r" b="b"/>
              <a:pathLst>
                <a:path w="300989" h="3810">
                  <a:moveTo>
                    <a:pt x="300989" y="0"/>
                  </a:moveTo>
                  <a:lnTo>
                    <a:pt x="0" y="0"/>
                  </a:lnTo>
                  <a:lnTo>
                    <a:pt x="0" y="3492"/>
                  </a:lnTo>
                  <a:lnTo>
                    <a:pt x="300989" y="3492"/>
                  </a:lnTo>
                  <a:lnTo>
                    <a:pt x="300989" y="0"/>
                  </a:lnTo>
                  <a:close/>
                </a:path>
              </a:pathLst>
            </a:custGeom>
            <a:solidFill>
              <a:srgbClr val="E1E6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5456847" y="2064968"/>
              <a:ext cx="230504" cy="24130"/>
            </a:xfrm>
            <a:custGeom>
              <a:avLst/>
              <a:gdLst/>
              <a:ahLst/>
              <a:cxnLst/>
              <a:rect l="l" t="t" r="r" b="b"/>
              <a:pathLst>
                <a:path w="230504" h="24130">
                  <a:moveTo>
                    <a:pt x="20955" y="9131"/>
                  </a:moveTo>
                  <a:lnTo>
                    <a:pt x="20345" y="8242"/>
                  </a:lnTo>
                  <a:lnTo>
                    <a:pt x="18415" y="5461"/>
                  </a:lnTo>
                  <a:lnTo>
                    <a:pt x="14846" y="3860"/>
                  </a:lnTo>
                  <a:lnTo>
                    <a:pt x="14846" y="12928"/>
                  </a:lnTo>
                  <a:lnTo>
                    <a:pt x="14846" y="17551"/>
                  </a:lnTo>
                  <a:lnTo>
                    <a:pt x="12890" y="19507"/>
                  </a:lnTo>
                  <a:lnTo>
                    <a:pt x="8064" y="19507"/>
                  </a:lnTo>
                  <a:lnTo>
                    <a:pt x="6121" y="17551"/>
                  </a:lnTo>
                  <a:lnTo>
                    <a:pt x="6197" y="14198"/>
                  </a:lnTo>
                  <a:lnTo>
                    <a:pt x="6337" y="13779"/>
                  </a:lnTo>
                  <a:lnTo>
                    <a:pt x="7061" y="14312"/>
                  </a:lnTo>
                  <a:lnTo>
                    <a:pt x="7912" y="14719"/>
                  </a:lnTo>
                  <a:lnTo>
                    <a:pt x="8813" y="14935"/>
                  </a:lnTo>
                  <a:lnTo>
                    <a:pt x="8991" y="13779"/>
                  </a:lnTo>
                  <a:lnTo>
                    <a:pt x="9067" y="13309"/>
                  </a:lnTo>
                  <a:lnTo>
                    <a:pt x="9880" y="11861"/>
                  </a:lnTo>
                  <a:lnTo>
                    <a:pt x="11061" y="10807"/>
                  </a:lnTo>
                  <a:lnTo>
                    <a:pt x="13195" y="11099"/>
                  </a:lnTo>
                  <a:lnTo>
                    <a:pt x="14846" y="12928"/>
                  </a:lnTo>
                  <a:lnTo>
                    <a:pt x="14846" y="3860"/>
                  </a:lnTo>
                  <a:lnTo>
                    <a:pt x="13474" y="3200"/>
                  </a:lnTo>
                  <a:lnTo>
                    <a:pt x="12407" y="2286"/>
                  </a:lnTo>
                  <a:lnTo>
                    <a:pt x="11455" y="1016"/>
                  </a:lnTo>
                  <a:lnTo>
                    <a:pt x="11252" y="901"/>
                  </a:lnTo>
                  <a:lnTo>
                    <a:pt x="10782" y="838"/>
                  </a:lnTo>
                  <a:lnTo>
                    <a:pt x="10541" y="901"/>
                  </a:lnTo>
                  <a:lnTo>
                    <a:pt x="8178" y="2806"/>
                  </a:lnTo>
                  <a:lnTo>
                    <a:pt x="6654" y="5346"/>
                  </a:lnTo>
                  <a:lnTo>
                    <a:pt x="6235" y="8242"/>
                  </a:lnTo>
                  <a:lnTo>
                    <a:pt x="5473" y="7683"/>
                  </a:lnTo>
                  <a:lnTo>
                    <a:pt x="4800" y="7010"/>
                  </a:lnTo>
                  <a:lnTo>
                    <a:pt x="4102" y="6032"/>
                  </a:lnTo>
                  <a:lnTo>
                    <a:pt x="3860" y="5905"/>
                  </a:lnTo>
                  <a:lnTo>
                    <a:pt x="3340" y="5867"/>
                  </a:lnTo>
                  <a:lnTo>
                    <a:pt x="3086" y="5969"/>
                  </a:lnTo>
                  <a:lnTo>
                    <a:pt x="1104" y="8026"/>
                  </a:lnTo>
                  <a:lnTo>
                    <a:pt x="0" y="10579"/>
                  </a:lnTo>
                  <a:lnTo>
                    <a:pt x="0" y="19177"/>
                  </a:lnTo>
                  <a:lnTo>
                    <a:pt x="4699" y="23876"/>
                  </a:lnTo>
                  <a:lnTo>
                    <a:pt x="16268" y="23876"/>
                  </a:lnTo>
                  <a:lnTo>
                    <a:pt x="20637" y="19507"/>
                  </a:lnTo>
                  <a:lnTo>
                    <a:pt x="20955" y="19177"/>
                  </a:lnTo>
                  <a:lnTo>
                    <a:pt x="20955" y="10807"/>
                  </a:lnTo>
                  <a:lnTo>
                    <a:pt x="20955" y="9131"/>
                  </a:lnTo>
                  <a:close/>
                </a:path>
                <a:path w="230504" h="24130">
                  <a:moveTo>
                    <a:pt x="52489" y="6108"/>
                  </a:moveTo>
                  <a:lnTo>
                    <a:pt x="52260" y="5194"/>
                  </a:lnTo>
                  <a:lnTo>
                    <a:pt x="51689" y="4152"/>
                  </a:lnTo>
                  <a:lnTo>
                    <a:pt x="51384" y="3581"/>
                  </a:lnTo>
                  <a:lnTo>
                    <a:pt x="50711" y="2933"/>
                  </a:lnTo>
                  <a:lnTo>
                    <a:pt x="49466" y="2298"/>
                  </a:lnTo>
                  <a:lnTo>
                    <a:pt x="49466" y="6108"/>
                  </a:lnTo>
                  <a:lnTo>
                    <a:pt x="49466" y="8115"/>
                  </a:lnTo>
                  <a:lnTo>
                    <a:pt x="49250" y="8750"/>
                  </a:lnTo>
                  <a:lnTo>
                    <a:pt x="48234" y="9829"/>
                  </a:lnTo>
                  <a:lnTo>
                    <a:pt x="47396" y="10096"/>
                  </a:lnTo>
                  <a:lnTo>
                    <a:pt x="43192" y="10096"/>
                  </a:lnTo>
                  <a:lnTo>
                    <a:pt x="43192" y="4152"/>
                  </a:lnTo>
                  <a:lnTo>
                    <a:pt x="47396" y="4152"/>
                  </a:lnTo>
                  <a:lnTo>
                    <a:pt x="48234" y="4419"/>
                  </a:lnTo>
                  <a:lnTo>
                    <a:pt x="49250" y="5486"/>
                  </a:lnTo>
                  <a:lnTo>
                    <a:pt x="49466" y="6108"/>
                  </a:lnTo>
                  <a:lnTo>
                    <a:pt x="49466" y="2298"/>
                  </a:lnTo>
                  <a:lnTo>
                    <a:pt x="48882" y="1993"/>
                  </a:lnTo>
                  <a:lnTo>
                    <a:pt x="47739" y="1752"/>
                  </a:lnTo>
                  <a:lnTo>
                    <a:pt x="40259" y="1752"/>
                  </a:lnTo>
                  <a:lnTo>
                    <a:pt x="40259" y="18872"/>
                  </a:lnTo>
                  <a:lnTo>
                    <a:pt x="43192" y="18872"/>
                  </a:lnTo>
                  <a:lnTo>
                    <a:pt x="43192" y="12484"/>
                  </a:lnTo>
                  <a:lnTo>
                    <a:pt x="47764" y="12484"/>
                  </a:lnTo>
                  <a:lnTo>
                    <a:pt x="52489" y="8115"/>
                  </a:lnTo>
                  <a:lnTo>
                    <a:pt x="52489" y="6108"/>
                  </a:lnTo>
                  <a:close/>
                </a:path>
                <a:path w="230504" h="24130">
                  <a:moveTo>
                    <a:pt x="65201" y="13195"/>
                  </a:moveTo>
                  <a:lnTo>
                    <a:pt x="60934" y="5715"/>
                  </a:lnTo>
                  <a:lnTo>
                    <a:pt x="58801" y="5715"/>
                  </a:lnTo>
                  <a:lnTo>
                    <a:pt x="54495" y="9804"/>
                  </a:lnTo>
                  <a:lnTo>
                    <a:pt x="57378" y="9804"/>
                  </a:lnTo>
                  <a:lnTo>
                    <a:pt x="57492" y="9245"/>
                  </a:lnTo>
                  <a:lnTo>
                    <a:pt x="57746" y="8826"/>
                  </a:lnTo>
                  <a:lnTo>
                    <a:pt x="58585" y="8255"/>
                  </a:lnTo>
                  <a:lnTo>
                    <a:pt x="59105" y="8115"/>
                  </a:lnTo>
                  <a:lnTo>
                    <a:pt x="60413" y="8115"/>
                  </a:lnTo>
                  <a:lnTo>
                    <a:pt x="62268" y="11315"/>
                  </a:lnTo>
                  <a:lnTo>
                    <a:pt x="62166" y="13195"/>
                  </a:lnTo>
                  <a:lnTo>
                    <a:pt x="59499" y="16840"/>
                  </a:lnTo>
                  <a:lnTo>
                    <a:pt x="58674" y="16840"/>
                  </a:lnTo>
                  <a:lnTo>
                    <a:pt x="58293" y="16751"/>
                  </a:lnTo>
                  <a:lnTo>
                    <a:pt x="57746" y="16471"/>
                  </a:lnTo>
                  <a:lnTo>
                    <a:pt x="57518" y="16268"/>
                  </a:lnTo>
                  <a:lnTo>
                    <a:pt x="57188" y="15735"/>
                  </a:lnTo>
                  <a:lnTo>
                    <a:pt x="57238" y="14262"/>
                  </a:lnTo>
                  <a:lnTo>
                    <a:pt x="57518" y="13817"/>
                  </a:lnTo>
                  <a:lnTo>
                    <a:pt x="57797" y="13589"/>
                  </a:lnTo>
                  <a:lnTo>
                    <a:pt x="58508" y="13284"/>
                  </a:lnTo>
                  <a:lnTo>
                    <a:pt x="58966" y="13195"/>
                  </a:lnTo>
                  <a:lnTo>
                    <a:pt x="62166" y="13195"/>
                  </a:lnTo>
                  <a:lnTo>
                    <a:pt x="62166" y="11315"/>
                  </a:lnTo>
                  <a:lnTo>
                    <a:pt x="58102" y="11315"/>
                  </a:lnTo>
                  <a:lnTo>
                    <a:pt x="57150" y="11480"/>
                  </a:lnTo>
                  <a:lnTo>
                    <a:pt x="55600" y="12128"/>
                  </a:lnTo>
                  <a:lnTo>
                    <a:pt x="55016" y="12585"/>
                  </a:lnTo>
                  <a:lnTo>
                    <a:pt x="54216" y="13754"/>
                  </a:lnTo>
                  <a:lnTo>
                    <a:pt x="54076" y="14262"/>
                  </a:lnTo>
                  <a:lnTo>
                    <a:pt x="54076" y="16141"/>
                  </a:lnTo>
                  <a:lnTo>
                    <a:pt x="57442" y="19164"/>
                  </a:lnTo>
                  <a:lnTo>
                    <a:pt x="58915" y="19164"/>
                  </a:lnTo>
                  <a:lnTo>
                    <a:pt x="62382" y="16891"/>
                  </a:lnTo>
                  <a:lnTo>
                    <a:pt x="62674" y="18872"/>
                  </a:lnTo>
                  <a:lnTo>
                    <a:pt x="65201" y="18872"/>
                  </a:lnTo>
                  <a:lnTo>
                    <a:pt x="65201" y="16891"/>
                  </a:lnTo>
                  <a:lnTo>
                    <a:pt x="65201" y="13195"/>
                  </a:lnTo>
                  <a:close/>
                </a:path>
                <a:path w="230504" h="24130">
                  <a:moveTo>
                    <a:pt x="78536" y="16192"/>
                  </a:moveTo>
                  <a:lnTo>
                    <a:pt x="73101" y="11074"/>
                  </a:lnTo>
                  <a:lnTo>
                    <a:pt x="72555" y="10934"/>
                  </a:lnTo>
                  <a:lnTo>
                    <a:pt x="71767" y="10604"/>
                  </a:lnTo>
                  <a:lnTo>
                    <a:pt x="71501" y="10388"/>
                  </a:lnTo>
                  <a:lnTo>
                    <a:pt x="71183" y="9944"/>
                  </a:lnTo>
                  <a:lnTo>
                    <a:pt x="71285" y="8623"/>
                  </a:lnTo>
                  <a:lnTo>
                    <a:pt x="71983" y="8140"/>
                  </a:lnTo>
                  <a:lnTo>
                    <a:pt x="72504" y="8013"/>
                  </a:lnTo>
                  <a:lnTo>
                    <a:pt x="73837" y="8013"/>
                  </a:lnTo>
                  <a:lnTo>
                    <a:pt x="74371" y="8140"/>
                  </a:lnTo>
                  <a:lnTo>
                    <a:pt x="75145" y="8623"/>
                  </a:lnTo>
                  <a:lnTo>
                    <a:pt x="75387" y="8966"/>
                  </a:lnTo>
                  <a:lnTo>
                    <a:pt x="75488" y="9410"/>
                  </a:lnTo>
                  <a:lnTo>
                    <a:pt x="78282" y="9410"/>
                  </a:lnTo>
                  <a:lnTo>
                    <a:pt x="78168" y="8623"/>
                  </a:lnTo>
                  <a:lnTo>
                    <a:pt x="78054" y="8140"/>
                  </a:lnTo>
                  <a:lnTo>
                    <a:pt x="77978" y="8013"/>
                  </a:lnTo>
                  <a:lnTo>
                    <a:pt x="77609" y="7340"/>
                  </a:lnTo>
                  <a:lnTo>
                    <a:pt x="75933" y="6045"/>
                  </a:lnTo>
                  <a:lnTo>
                    <a:pt x="74752" y="5715"/>
                  </a:lnTo>
                  <a:lnTo>
                    <a:pt x="72199" y="5715"/>
                  </a:lnTo>
                  <a:lnTo>
                    <a:pt x="68338" y="10642"/>
                  </a:lnTo>
                  <a:lnTo>
                    <a:pt x="68757" y="11531"/>
                  </a:lnTo>
                  <a:lnTo>
                    <a:pt x="73545" y="13411"/>
                  </a:lnTo>
                  <a:lnTo>
                    <a:pt x="74053" y="13512"/>
                  </a:lnTo>
                  <a:lnTo>
                    <a:pt x="74841" y="13766"/>
                  </a:lnTo>
                  <a:lnTo>
                    <a:pt x="75145" y="13957"/>
                  </a:lnTo>
                  <a:lnTo>
                    <a:pt x="75552" y="14439"/>
                  </a:lnTo>
                  <a:lnTo>
                    <a:pt x="75641" y="15621"/>
                  </a:lnTo>
                  <a:lnTo>
                    <a:pt x="75514" y="15913"/>
                  </a:lnTo>
                  <a:lnTo>
                    <a:pt x="75234" y="16332"/>
                  </a:lnTo>
                  <a:lnTo>
                    <a:pt x="74980" y="16522"/>
                  </a:lnTo>
                  <a:lnTo>
                    <a:pt x="74333" y="16802"/>
                  </a:lnTo>
                  <a:lnTo>
                    <a:pt x="73939" y="16865"/>
                  </a:lnTo>
                  <a:lnTo>
                    <a:pt x="72910" y="16865"/>
                  </a:lnTo>
                  <a:lnTo>
                    <a:pt x="70866" y="14935"/>
                  </a:lnTo>
                  <a:lnTo>
                    <a:pt x="67932" y="14935"/>
                  </a:lnTo>
                  <a:lnTo>
                    <a:pt x="72250" y="19164"/>
                  </a:lnTo>
                  <a:lnTo>
                    <a:pt x="74523" y="19164"/>
                  </a:lnTo>
                  <a:lnTo>
                    <a:pt x="75476" y="18986"/>
                  </a:lnTo>
                  <a:lnTo>
                    <a:pt x="76962" y="18351"/>
                  </a:lnTo>
                  <a:lnTo>
                    <a:pt x="77558" y="17881"/>
                  </a:lnTo>
                  <a:lnTo>
                    <a:pt x="78270" y="16865"/>
                  </a:lnTo>
                  <a:lnTo>
                    <a:pt x="78447" y="16522"/>
                  </a:lnTo>
                  <a:lnTo>
                    <a:pt x="78536" y="16192"/>
                  </a:lnTo>
                  <a:close/>
                </a:path>
                <a:path w="230504" h="24130">
                  <a:moveTo>
                    <a:pt x="91528" y="16192"/>
                  </a:moveTo>
                  <a:lnTo>
                    <a:pt x="86093" y="11074"/>
                  </a:lnTo>
                  <a:lnTo>
                    <a:pt x="85547" y="10934"/>
                  </a:lnTo>
                  <a:lnTo>
                    <a:pt x="84759" y="10604"/>
                  </a:lnTo>
                  <a:lnTo>
                    <a:pt x="84480" y="10388"/>
                  </a:lnTo>
                  <a:lnTo>
                    <a:pt x="84175" y="9944"/>
                  </a:lnTo>
                  <a:lnTo>
                    <a:pt x="84277" y="8623"/>
                  </a:lnTo>
                  <a:lnTo>
                    <a:pt x="84975" y="8140"/>
                  </a:lnTo>
                  <a:lnTo>
                    <a:pt x="85496" y="8013"/>
                  </a:lnTo>
                  <a:lnTo>
                    <a:pt x="86829" y="8013"/>
                  </a:lnTo>
                  <a:lnTo>
                    <a:pt x="87350" y="8140"/>
                  </a:lnTo>
                  <a:lnTo>
                    <a:pt x="88138" y="8623"/>
                  </a:lnTo>
                  <a:lnTo>
                    <a:pt x="88379" y="8966"/>
                  </a:lnTo>
                  <a:lnTo>
                    <a:pt x="88480" y="9410"/>
                  </a:lnTo>
                  <a:lnTo>
                    <a:pt x="91262" y="9410"/>
                  </a:lnTo>
                  <a:lnTo>
                    <a:pt x="87744" y="5715"/>
                  </a:lnTo>
                  <a:lnTo>
                    <a:pt x="85191" y="5715"/>
                  </a:lnTo>
                  <a:lnTo>
                    <a:pt x="81318" y="10642"/>
                  </a:lnTo>
                  <a:lnTo>
                    <a:pt x="81749" y="11531"/>
                  </a:lnTo>
                  <a:lnTo>
                    <a:pt x="86537" y="13411"/>
                  </a:lnTo>
                  <a:lnTo>
                    <a:pt x="87033" y="13512"/>
                  </a:lnTo>
                  <a:lnTo>
                    <a:pt x="87833" y="13766"/>
                  </a:lnTo>
                  <a:lnTo>
                    <a:pt x="88138" y="13957"/>
                  </a:lnTo>
                  <a:lnTo>
                    <a:pt x="88544" y="14439"/>
                  </a:lnTo>
                  <a:lnTo>
                    <a:pt x="88633" y="15621"/>
                  </a:lnTo>
                  <a:lnTo>
                    <a:pt x="88506" y="15913"/>
                  </a:lnTo>
                  <a:lnTo>
                    <a:pt x="88214" y="16332"/>
                  </a:lnTo>
                  <a:lnTo>
                    <a:pt x="87972" y="16522"/>
                  </a:lnTo>
                  <a:lnTo>
                    <a:pt x="87325" y="16802"/>
                  </a:lnTo>
                  <a:lnTo>
                    <a:pt x="86918" y="16865"/>
                  </a:lnTo>
                  <a:lnTo>
                    <a:pt x="85890" y="16865"/>
                  </a:lnTo>
                  <a:lnTo>
                    <a:pt x="83858" y="14935"/>
                  </a:lnTo>
                  <a:lnTo>
                    <a:pt x="80924" y="14935"/>
                  </a:lnTo>
                  <a:lnTo>
                    <a:pt x="85229" y="19164"/>
                  </a:lnTo>
                  <a:lnTo>
                    <a:pt x="87515" y="19164"/>
                  </a:lnTo>
                  <a:lnTo>
                    <a:pt x="88455" y="18986"/>
                  </a:lnTo>
                  <a:lnTo>
                    <a:pt x="89954" y="18351"/>
                  </a:lnTo>
                  <a:lnTo>
                    <a:pt x="90551" y="17881"/>
                  </a:lnTo>
                  <a:lnTo>
                    <a:pt x="91249" y="16865"/>
                  </a:lnTo>
                  <a:lnTo>
                    <a:pt x="91440" y="16522"/>
                  </a:lnTo>
                  <a:lnTo>
                    <a:pt x="91528" y="16192"/>
                  </a:lnTo>
                  <a:close/>
                </a:path>
                <a:path w="230504" h="24130">
                  <a:moveTo>
                    <a:pt x="106108" y="13144"/>
                  </a:moveTo>
                  <a:lnTo>
                    <a:pt x="103225" y="6413"/>
                  </a:lnTo>
                  <a:lnTo>
                    <a:pt x="103225" y="11264"/>
                  </a:lnTo>
                  <a:lnTo>
                    <a:pt x="97040" y="11264"/>
                  </a:lnTo>
                  <a:lnTo>
                    <a:pt x="99656" y="8115"/>
                  </a:lnTo>
                  <a:lnTo>
                    <a:pt x="101092" y="8115"/>
                  </a:lnTo>
                  <a:lnTo>
                    <a:pt x="101790" y="8394"/>
                  </a:lnTo>
                  <a:lnTo>
                    <a:pt x="102920" y="9486"/>
                  </a:lnTo>
                  <a:lnTo>
                    <a:pt x="103111" y="9994"/>
                  </a:lnTo>
                  <a:lnTo>
                    <a:pt x="103225" y="11264"/>
                  </a:lnTo>
                  <a:lnTo>
                    <a:pt x="103225" y="6413"/>
                  </a:lnTo>
                  <a:lnTo>
                    <a:pt x="102577" y="5994"/>
                  </a:lnTo>
                  <a:lnTo>
                    <a:pt x="101523" y="5715"/>
                  </a:lnTo>
                  <a:lnTo>
                    <a:pt x="99047" y="5715"/>
                  </a:lnTo>
                  <a:lnTo>
                    <a:pt x="94272" y="14351"/>
                  </a:lnTo>
                  <a:lnTo>
                    <a:pt x="94411" y="14998"/>
                  </a:lnTo>
                  <a:lnTo>
                    <a:pt x="95440" y="17005"/>
                  </a:lnTo>
                  <a:lnTo>
                    <a:pt x="96151" y="17780"/>
                  </a:lnTo>
                  <a:lnTo>
                    <a:pt x="97980" y="18884"/>
                  </a:lnTo>
                  <a:lnTo>
                    <a:pt x="99034" y="19164"/>
                  </a:lnTo>
                  <a:lnTo>
                    <a:pt x="101206" y="19164"/>
                  </a:lnTo>
                  <a:lnTo>
                    <a:pt x="105816" y="15278"/>
                  </a:lnTo>
                  <a:lnTo>
                    <a:pt x="102831" y="15278"/>
                  </a:lnTo>
                  <a:lnTo>
                    <a:pt x="102641" y="15735"/>
                  </a:lnTo>
                  <a:lnTo>
                    <a:pt x="102336" y="16090"/>
                  </a:lnTo>
                  <a:lnTo>
                    <a:pt x="101523" y="16611"/>
                  </a:lnTo>
                  <a:lnTo>
                    <a:pt x="100952" y="16738"/>
                  </a:lnTo>
                  <a:lnTo>
                    <a:pt x="99580" y="16738"/>
                  </a:lnTo>
                  <a:lnTo>
                    <a:pt x="97040" y="13144"/>
                  </a:lnTo>
                  <a:lnTo>
                    <a:pt x="106108" y="13144"/>
                  </a:lnTo>
                  <a:close/>
                </a:path>
                <a:path w="230504" h="24130">
                  <a:moveTo>
                    <a:pt x="116967" y="5715"/>
                  </a:moveTo>
                  <a:lnTo>
                    <a:pt x="116166" y="5715"/>
                  </a:lnTo>
                  <a:lnTo>
                    <a:pt x="115430" y="5816"/>
                  </a:lnTo>
                  <a:lnTo>
                    <a:pt x="111874" y="8280"/>
                  </a:lnTo>
                  <a:lnTo>
                    <a:pt x="111633" y="6007"/>
                  </a:lnTo>
                  <a:lnTo>
                    <a:pt x="109016" y="6007"/>
                  </a:lnTo>
                  <a:lnTo>
                    <a:pt x="109016" y="18872"/>
                  </a:lnTo>
                  <a:lnTo>
                    <a:pt x="111950" y="18872"/>
                  </a:lnTo>
                  <a:lnTo>
                    <a:pt x="112039" y="11023"/>
                  </a:lnTo>
                  <a:lnTo>
                    <a:pt x="112395" y="10121"/>
                  </a:lnTo>
                  <a:lnTo>
                    <a:pt x="114871" y="8801"/>
                  </a:lnTo>
                  <a:lnTo>
                    <a:pt x="116967" y="8801"/>
                  </a:lnTo>
                  <a:lnTo>
                    <a:pt x="116967" y="8280"/>
                  </a:lnTo>
                  <a:lnTo>
                    <a:pt x="116967" y="5715"/>
                  </a:lnTo>
                  <a:close/>
                </a:path>
                <a:path w="230504" h="24130">
                  <a:moveTo>
                    <a:pt x="133578" y="3314"/>
                  </a:moveTo>
                  <a:lnTo>
                    <a:pt x="128993" y="0"/>
                  </a:lnTo>
                  <a:lnTo>
                    <a:pt x="127596" y="2006"/>
                  </a:lnTo>
                  <a:lnTo>
                    <a:pt x="132486" y="4953"/>
                  </a:lnTo>
                  <a:lnTo>
                    <a:pt x="133578" y="3314"/>
                  </a:lnTo>
                  <a:close/>
                </a:path>
                <a:path w="230504" h="24130">
                  <a:moveTo>
                    <a:pt x="136182" y="13195"/>
                  </a:moveTo>
                  <a:lnTo>
                    <a:pt x="131914" y="5715"/>
                  </a:lnTo>
                  <a:lnTo>
                    <a:pt x="129781" y="5715"/>
                  </a:lnTo>
                  <a:lnTo>
                    <a:pt x="125463" y="9804"/>
                  </a:lnTo>
                  <a:lnTo>
                    <a:pt x="128358" y="9804"/>
                  </a:lnTo>
                  <a:lnTo>
                    <a:pt x="128473" y="9245"/>
                  </a:lnTo>
                  <a:lnTo>
                    <a:pt x="128727" y="8826"/>
                  </a:lnTo>
                  <a:lnTo>
                    <a:pt x="129565" y="8255"/>
                  </a:lnTo>
                  <a:lnTo>
                    <a:pt x="130086" y="8115"/>
                  </a:lnTo>
                  <a:lnTo>
                    <a:pt x="131394" y="8115"/>
                  </a:lnTo>
                  <a:lnTo>
                    <a:pt x="133248" y="11315"/>
                  </a:lnTo>
                  <a:lnTo>
                    <a:pt x="133146" y="13195"/>
                  </a:lnTo>
                  <a:lnTo>
                    <a:pt x="130479" y="16840"/>
                  </a:lnTo>
                  <a:lnTo>
                    <a:pt x="129654" y="16840"/>
                  </a:lnTo>
                  <a:lnTo>
                    <a:pt x="129273" y="16751"/>
                  </a:lnTo>
                  <a:lnTo>
                    <a:pt x="128714" y="16471"/>
                  </a:lnTo>
                  <a:lnTo>
                    <a:pt x="128485" y="16268"/>
                  </a:lnTo>
                  <a:lnTo>
                    <a:pt x="128168" y="15735"/>
                  </a:lnTo>
                  <a:lnTo>
                    <a:pt x="128206" y="14262"/>
                  </a:lnTo>
                  <a:lnTo>
                    <a:pt x="128498" y="13817"/>
                  </a:lnTo>
                  <a:lnTo>
                    <a:pt x="128778" y="13589"/>
                  </a:lnTo>
                  <a:lnTo>
                    <a:pt x="129489" y="13284"/>
                  </a:lnTo>
                  <a:lnTo>
                    <a:pt x="129946" y="13195"/>
                  </a:lnTo>
                  <a:lnTo>
                    <a:pt x="133146" y="13195"/>
                  </a:lnTo>
                  <a:lnTo>
                    <a:pt x="133146" y="11315"/>
                  </a:lnTo>
                  <a:lnTo>
                    <a:pt x="129082" y="11315"/>
                  </a:lnTo>
                  <a:lnTo>
                    <a:pt x="128130" y="11480"/>
                  </a:lnTo>
                  <a:lnTo>
                    <a:pt x="126580" y="12128"/>
                  </a:lnTo>
                  <a:lnTo>
                    <a:pt x="125996" y="12585"/>
                  </a:lnTo>
                  <a:lnTo>
                    <a:pt x="125196" y="13754"/>
                  </a:lnTo>
                  <a:lnTo>
                    <a:pt x="125056" y="14262"/>
                  </a:lnTo>
                  <a:lnTo>
                    <a:pt x="125056" y="16141"/>
                  </a:lnTo>
                  <a:lnTo>
                    <a:pt x="128422" y="19164"/>
                  </a:lnTo>
                  <a:lnTo>
                    <a:pt x="129895" y="19164"/>
                  </a:lnTo>
                  <a:lnTo>
                    <a:pt x="133362" y="16891"/>
                  </a:lnTo>
                  <a:lnTo>
                    <a:pt x="133654" y="18872"/>
                  </a:lnTo>
                  <a:lnTo>
                    <a:pt x="136182" y="18872"/>
                  </a:lnTo>
                  <a:lnTo>
                    <a:pt x="136182" y="16891"/>
                  </a:lnTo>
                  <a:lnTo>
                    <a:pt x="136182" y="13195"/>
                  </a:lnTo>
                  <a:close/>
                </a:path>
                <a:path w="230504" h="24130">
                  <a:moveTo>
                    <a:pt x="148602" y="1270"/>
                  </a:moveTo>
                  <a:lnTo>
                    <a:pt x="145669" y="1270"/>
                  </a:lnTo>
                  <a:lnTo>
                    <a:pt x="145669" y="18872"/>
                  </a:lnTo>
                  <a:lnTo>
                    <a:pt x="148602" y="18872"/>
                  </a:lnTo>
                  <a:lnTo>
                    <a:pt x="148602" y="1270"/>
                  </a:lnTo>
                  <a:close/>
                </a:path>
                <a:path w="230504" h="24130">
                  <a:moveTo>
                    <a:pt x="155460" y="1752"/>
                  </a:moveTo>
                  <a:lnTo>
                    <a:pt x="152336" y="1752"/>
                  </a:lnTo>
                  <a:lnTo>
                    <a:pt x="151015" y="8356"/>
                  </a:lnTo>
                  <a:lnTo>
                    <a:pt x="153035" y="8356"/>
                  </a:lnTo>
                  <a:lnTo>
                    <a:pt x="155460" y="1752"/>
                  </a:lnTo>
                  <a:close/>
                </a:path>
                <a:path w="230504" h="24130">
                  <a:moveTo>
                    <a:pt x="168744" y="13195"/>
                  </a:moveTo>
                  <a:lnTo>
                    <a:pt x="164477" y="5715"/>
                  </a:lnTo>
                  <a:lnTo>
                    <a:pt x="162344" y="5715"/>
                  </a:lnTo>
                  <a:lnTo>
                    <a:pt x="158038" y="9804"/>
                  </a:lnTo>
                  <a:lnTo>
                    <a:pt x="160921" y="9804"/>
                  </a:lnTo>
                  <a:lnTo>
                    <a:pt x="161036" y="9245"/>
                  </a:lnTo>
                  <a:lnTo>
                    <a:pt x="161290" y="8826"/>
                  </a:lnTo>
                  <a:lnTo>
                    <a:pt x="162128" y="8255"/>
                  </a:lnTo>
                  <a:lnTo>
                    <a:pt x="162648" y="8115"/>
                  </a:lnTo>
                  <a:lnTo>
                    <a:pt x="163957" y="8115"/>
                  </a:lnTo>
                  <a:lnTo>
                    <a:pt x="165811" y="11315"/>
                  </a:lnTo>
                  <a:lnTo>
                    <a:pt x="165709" y="13195"/>
                  </a:lnTo>
                  <a:lnTo>
                    <a:pt x="163042" y="16840"/>
                  </a:lnTo>
                  <a:lnTo>
                    <a:pt x="162217" y="16840"/>
                  </a:lnTo>
                  <a:lnTo>
                    <a:pt x="161836" y="16751"/>
                  </a:lnTo>
                  <a:lnTo>
                    <a:pt x="161290" y="16471"/>
                  </a:lnTo>
                  <a:lnTo>
                    <a:pt x="161061" y="16268"/>
                  </a:lnTo>
                  <a:lnTo>
                    <a:pt x="160731" y="15735"/>
                  </a:lnTo>
                  <a:lnTo>
                    <a:pt x="160782" y="14262"/>
                  </a:lnTo>
                  <a:lnTo>
                    <a:pt x="161061" y="13817"/>
                  </a:lnTo>
                  <a:lnTo>
                    <a:pt x="161340" y="13589"/>
                  </a:lnTo>
                  <a:lnTo>
                    <a:pt x="162064" y="13284"/>
                  </a:lnTo>
                  <a:lnTo>
                    <a:pt x="162509" y="13195"/>
                  </a:lnTo>
                  <a:lnTo>
                    <a:pt x="165709" y="13195"/>
                  </a:lnTo>
                  <a:lnTo>
                    <a:pt x="165709" y="11315"/>
                  </a:lnTo>
                  <a:lnTo>
                    <a:pt x="161645" y="11315"/>
                  </a:lnTo>
                  <a:lnTo>
                    <a:pt x="160693" y="11480"/>
                  </a:lnTo>
                  <a:lnTo>
                    <a:pt x="159143" y="12128"/>
                  </a:lnTo>
                  <a:lnTo>
                    <a:pt x="158559" y="12585"/>
                  </a:lnTo>
                  <a:lnTo>
                    <a:pt x="157759" y="13754"/>
                  </a:lnTo>
                  <a:lnTo>
                    <a:pt x="157619" y="14262"/>
                  </a:lnTo>
                  <a:lnTo>
                    <a:pt x="157619" y="16141"/>
                  </a:lnTo>
                  <a:lnTo>
                    <a:pt x="160985" y="19164"/>
                  </a:lnTo>
                  <a:lnTo>
                    <a:pt x="162458" y="19164"/>
                  </a:lnTo>
                  <a:lnTo>
                    <a:pt x="165925" y="16891"/>
                  </a:lnTo>
                  <a:lnTo>
                    <a:pt x="166217" y="18872"/>
                  </a:lnTo>
                  <a:lnTo>
                    <a:pt x="168744" y="18872"/>
                  </a:lnTo>
                  <a:lnTo>
                    <a:pt x="168744" y="16891"/>
                  </a:lnTo>
                  <a:lnTo>
                    <a:pt x="168744" y="13195"/>
                  </a:lnTo>
                  <a:close/>
                </a:path>
                <a:path w="230504" h="24130">
                  <a:moveTo>
                    <a:pt x="183896" y="10388"/>
                  </a:moveTo>
                  <a:lnTo>
                    <a:pt x="183603" y="8940"/>
                  </a:lnTo>
                  <a:lnTo>
                    <a:pt x="183184" y="8229"/>
                  </a:lnTo>
                  <a:lnTo>
                    <a:pt x="182930" y="7797"/>
                  </a:lnTo>
                  <a:lnTo>
                    <a:pt x="180822" y="6134"/>
                  </a:lnTo>
                  <a:lnTo>
                    <a:pt x="179527" y="5715"/>
                  </a:lnTo>
                  <a:lnTo>
                    <a:pt x="176733" y="5715"/>
                  </a:lnTo>
                  <a:lnTo>
                    <a:pt x="171729" y="13830"/>
                  </a:lnTo>
                  <a:lnTo>
                    <a:pt x="171983" y="14973"/>
                  </a:lnTo>
                  <a:lnTo>
                    <a:pt x="173050" y="16979"/>
                  </a:lnTo>
                  <a:lnTo>
                    <a:pt x="173774" y="17767"/>
                  </a:lnTo>
                  <a:lnTo>
                    <a:pt x="175653" y="18884"/>
                  </a:lnTo>
                  <a:lnTo>
                    <a:pt x="176733" y="19164"/>
                  </a:lnTo>
                  <a:lnTo>
                    <a:pt x="179501" y="19164"/>
                  </a:lnTo>
                  <a:lnTo>
                    <a:pt x="180809" y="18745"/>
                  </a:lnTo>
                  <a:lnTo>
                    <a:pt x="182930" y="17043"/>
                  </a:lnTo>
                  <a:lnTo>
                    <a:pt x="183146" y="16675"/>
                  </a:lnTo>
                  <a:lnTo>
                    <a:pt x="183603" y="15913"/>
                  </a:lnTo>
                  <a:lnTo>
                    <a:pt x="183896" y="14490"/>
                  </a:lnTo>
                  <a:lnTo>
                    <a:pt x="180822" y="14490"/>
                  </a:lnTo>
                  <a:lnTo>
                    <a:pt x="180721" y="14947"/>
                  </a:lnTo>
                  <a:lnTo>
                    <a:pt x="180530" y="15341"/>
                  </a:lnTo>
                  <a:lnTo>
                    <a:pt x="179984" y="15989"/>
                  </a:lnTo>
                  <a:lnTo>
                    <a:pt x="179641" y="16243"/>
                  </a:lnTo>
                  <a:lnTo>
                    <a:pt x="178866" y="16586"/>
                  </a:lnTo>
                  <a:lnTo>
                    <a:pt x="178422" y="16675"/>
                  </a:lnTo>
                  <a:lnTo>
                    <a:pt x="177444" y="16675"/>
                  </a:lnTo>
                  <a:lnTo>
                    <a:pt x="174815" y="13830"/>
                  </a:lnTo>
                  <a:lnTo>
                    <a:pt x="174840" y="10782"/>
                  </a:lnTo>
                  <a:lnTo>
                    <a:pt x="175361" y="9525"/>
                  </a:lnTo>
                  <a:lnTo>
                    <a:pt x="175729" y="9055"/>
                  </a:lnTo>
                  <a:lnTo>
                    <a:pt x="176707" y="8394"/>
                  </a:lnTo>
                  <a:lnTo>
                    <a:pt x="177279" y="8229"/>
                  </a:lnTo>
                  <a:lnTo>
                    <a:pt x="178650" y="8229"/>
                  </a:lnTo>
                  <a:lnTo>
                    <a:pt x="179273" y="8420"/>
                  </a:lnTo>
                  <a:lnTo>
                    <a:pt x="180314" y="9169"/>
                  </a:lnTo>
                  <a:lnTo>
                    <a:pt x="180657" y="9702"/>
                  </a:lnTo>
                  <a:lnTo>
                    <a:pt x="180822" y="10388"/>
                  </a:lnTo>
                  <a:lnTo>
                    <a:pt x="183896" y="10388"/>
                  </a:lnTo>
                  <a:close/>
                </a:path>
                <a:path w="230504" h="24130">
                  <a:moveTo>
                    <a:pt x="194475" y="16370"/>
                  </a:moveTo>
                  <a:lnTo>
                    <a:pt x="192138" y="16370"/>
                  </a:lnTo>
                  <a:lnTo>
                    <a:pt x="191681" y="16256"/>
                  </a:lnTo>
                  <a:lnTo>
                    <a:pt x="191160" y="15786"/>
                  </a:lnTo>
                  <a:lnTo>
                    <a:pt x="191033" y="8458"/>
                  </a:lnTo>
                  <a:lnTo>
                    <a:pt x="194424" y="8458"/>
                  </a:lnTo>
                  <a:lnTo>
                    <a:pt x="194424" y="6007"/>
                  </a:lnTo>
                  <a:lnTo>
                    <a:pt x="191033" y="6007"/>
                  </a:lnTo>
                  <a:lnTo>
                    <a:pt x="191033" y="2540"/>
                  </a:lnTo>
                  <a:lnTo>
                    <a:pt x="188442" y="2540"/>
                  </a:lnTo>
                  <a:lnTo>
                    <a:pt x="188099" y="6007"/>
                  </a:lnTo>
                  <a:lnTo>
                    <a:pt x="185877" y="6007"/>
                  </a:lnTo>
                  <a:lnTo>
                    <a:pt x="185877" y="8458"/>
                  </a:lnTo>
                  <a:lnTo>
                    <a:pt x="188099" y="8458"/>
                  </a:lnTo>
                  <a:lnTo>
                    <a:pt x="188201" y="16256"/>
                  </a:lnTo>
                  <a:lnTo>
                    <a:pt x="188264" y="16573"/>
                  </a:lnTo>
                  <a:lnTo>
                    <a:pt x="188925" y="17780"/>
                  </a:lnTo>
                  <a:lnTo>
                    <a:pt x="189407" y="18211"/>
                  </a:lnTo>
                  <a:lnTo>
                    <a:pt x="190627" y="18745"/>
                  </a:lnTo>
                  <a:lnTo>
                    <a:pt x="191350" y="18872"/>
                  </a:lnTo>
                  <a:lnTo>
                    <a:pt x="194475" y="18872"/>
                  </a:lnTo>
                  <a:lnTo>
                    <a:pt x="194475" y="16370"/>
                  </a:lnTo>
                  <a:close/>
                </a:path>
                <a:path w="230504" h="24130">
                  <a:moveTo>
                    <a:pt x="200431" y="6007"/>
                  </a:moveTo>
                  <a:lnTo>
                    <a:pt x="197497" y="6007"/>
                  </a:lnTo>
                  <a:lnTo>
                    <a:pt x="197497" y="18872"/>
                  </a:lnTo>
                  <a:lnTo>
                    <a:pt x="200431" y="18872"/>
                  </a:lnTo>
                  <a:lnTo>
                    <a:pt x="200431" y="6007"/>
                  </a:lnTo>
                  <a:close/>
                </a:path>
                <a:path w="230504" h="24130">
                  <a:moveTo>
                    <a:pt x="200825" y="1981"/>
                  </a:moveTo>
                  <a:lnTo>
                    <a:pt x="200647" y="1574"/>
                  </a:lnTo>
                  <a:lnTo>
                    <a:pt x="199936" y="939"/>
                  </a:lnTo>
                  <a:lnTo>
                    <a:pt x="199504" y="774"/>
                  </a:lnTo>
                  <a:lnTo>
                    <a:pt x="198424" y="774"/>
                  </a:lnTo>
                  <a:lnTo>
                    <a:pt x="197980" y="939"/>
                  </a:lnTo>
                  <a:lnTo>
                    <a:pt x="197281" y="1574"/>
                  </a:lnTo>
                  <a:lnTo>
                    <a:pt x="197104" y="1981"/>
                  </a:lnTo>
                  <a:lnTo>
                    <a:pt x="197104" y="2984"/>
                  </a:lnTo>
                  <a:lnTo>
                    <a:pt x="197281" y="3390"/>
                  </a:lnTo>
                  <a:lnTo>
                    <a:pt x="197980" y="4064"/>
                  </a:lnTo>
                  <a:lnTo>
                    <a:pt x="198424" y="4229"/>
                  </a:lnTo>
                  <a:lnTo>
                    <a:pt x="199504" y="4229"/>
                  </a:lnTo>
                  <a:lnTo>
                    <a:pt x="199936" y="4064"/>
                  </a:lnTo>
                  <a:lnTo>
                    <a:pt x="200647" y="3390"/>
                  </a:lnTo>
                  <a:lnTo>
                    <a:pt x="200825" y="2984"/>
                  </a:lnTo>
                  <a:lnTo>
                    <a:pt x="200825" y="1981"/>
                  </a:lnTo>
                  <a:close/>
                </a:path>
                <a:path w="230504" h="24130">
                  <a:moveTo>
                    <a:pt x="215785" y="10731"/>
                  </a:moveTo>
                  <a:lnTo>
                    <a:pt x="212788" y="6489"/>
                  </a:lnTo>
                  <a:lnTo>
                    <a:pt x="212788" y="13754"/>
                  </a:lnTo>
                  <a:lnTo>
                    <a:pt x="212725" y="14122"/>
                  </a:lnTo>
                  <a:lnTo>
                    <a:pt x="212191" y="15379"/>
                  </a:lnTo>
                  <a:lnTo>
                    <a:pt x="211810" y="15849"/>
                  </a:lnTo>
                  <a:lnTo>
                    <a:pt x="210845" y="16484"/>
                  </a:lnTo>
                  <a:lnTo>
                    <a:pt x="210299" y="16649"/>
                  </a:lnTo>
                  <a:lnTo>
                    <a:pt x="209042" y="16649"/>
                  </a:lnTo>
                  <a:lnTo>
                    <a:pt x="206552" y="13754"/>
                  </a:lnTo>
                  <a:lnTo>
                    <a:pt x="206616" y="10731"/>
                  </a:lnTo>
                  <a:lnTo>
                    <a:pt x="207175" y="9486"/>
                  </a:lnTo>
                  <a:lnTo>
                    <a:pt x="207556" y="9004"/>
                  </a:lnTo>
                  <a:lnTo>
                    <a:pt x="208508" y="8394"/>
                  </a:lnTo>
                  <a:lnTo>
                    <a:pt x="209067" y="8229"/>
                  </a:lnTo>
                  <a:lnTo>
                    <a:pt x="210324" y="8229"/>
                  </a:lnTo>
                  <a:lnTo>
                    <a:pt x="212788" y="13754"/>
                  </a:lnTo>
                  <a:lnTo>
                    <a:pt x="212788" y="6489"/>
                  </a:lnTo>
                  <a:lnTo>
                    <a:pt x="211988" y="6007"/>
                  </a:lnTo>
                  <a:lnTo>
                    <a:pt x="210908" y="5715"/>
                  </a:lnTo>
                  <a:lnTo>
                    <a:pt x="208483" y="5715"/>
                  </a:lnTo>
                  <a:lnTo>
                    <a:pt x="203581" y="10731"/>
                  </a:lnTo>
                  <a:lnTo>
                    <a:pt x="203581" y="14122"/>
                  </a:lnTo>
                  <a:lnTo>
                    <a:pt x="208457" y="19164"/>
                  </a:lnTo>
                  <a:lnTo>
                    <a:pt x="210883" y="19164"/>
                  </a:lnTo>
                  <a:lnTo>
                    <a:pt x="211963" y="18884"/>
                  </a:lnTo>
                  <a:lnTo>
                    <a:pt x="213817" y="17767"/>
                  </a:lnTo>
                  <a:lnTo>
                    <a:pt x="214541" y="16967"/>
                  </a:lnTo>
                  <a:lnTo>
                    <a:pt x="214706" y="16649"/>
                  </a:lnTo>
                  <a:lnTo>
                    <a:pt x="215607" y="14935"/>
                  </a:lnTo>
                  <a:lnTo>
                    <a:pt x="215785" y="14122"/>
                  </a:lnTo>
                  <a:lnTo>
                    <a:pt x="215785" y="10731"/>
                  </a:lnTo>
                  <a:close/>
                </a:path>
                <a:path w="230504" h="24130">
                  <a:moveTo>
                    <a:pt x="230378" y="18872"/>
                  </a:moveTo>
                  <a:lnTo>
                    <a:pt x="230276" y="9156"/>
                  </a:lnTo>
                  <a:lnTo>
                    <a:pt x="230187" y="8737"/>
                  </a:lnTo>
                  <a:lnTo>
                    <a:pt x="229908" y="8191"/>
                  </a:lnTo>
                  <a:lnTo>
                    <a:pt x="229793" y="7937"/>
                  </a:lnTo>
                  <a:lnTo>
                    <a:pt x="229438" y="7239"/>
                  </a:lnTo>
                  <a:lnTo>
                    <a:pt x="228904" y="6680"/>
                  </a:lnTo>
                  <a:lnTo>
                    <a:pt x="227495" y="5918"/>
                  </a:lnTo>
                  <a:lnTo>
                    <a:pt x="226656" y="5715"/>
                  </a:lnTo>
                  <a:lnTo>
                    <a:pt x="224726" y="5715"/>
                  </a:lnTo>
                  <a:lnTo>
                    <a:pt x="223901" y="5918"/>
                  </a:lnTo>
                  <a:lnTo>
                    <a:pt x="222529" y="6718"/>
                  </a:lnTo>
                  <a:lnTo>
                    <a:pt x="222008" y="7251"/>
                  </a:lnTo>
                  <a:lnTo>
                    <a:pt x="221653" y="7937"/>
                  </a:lnTo>
                  <a:lnTo>
                    <a:pt x="221449" y="6007"/>
                  </a:lnTo>
                  <a:lnTo>
                    <a:pt x="218859" y="6007"/>
                  </a:lnTo>
                  <a:lnTo>
                    <a:pt x="218859" y="18872"/>
                  </a:lnTo>
                  <a:lnTo>
                    <a:pt x="221792" y="18872"/>
                  </a:lnTo>
                  <a:lnTo>
                    <a:pt x="221932" y="10096"/>
                  </a:lnTo>
                  <a:lnTo>
                    <a:pt x="222465" y="9156"/>
                  </a:lnTo>
                  <a:lnTo>
                    <a:pt x="222834" y="8801"/>
                  </a:lnTo>
                  <a:lnTo>
                    <a:pt x="223748" y="8305"/>
                  </a:lnTo>
                  <a:lnTo>
                    <a:pt x="224243" y="8191"/>
                  </a:lnTo>
                  <a:lnTo>
                    <a:pt x="225628" y="8191"/>
                  </a:lnTo>
                  <a:lnTo>
                    <a:pt x="226288" y="8432"/>
                  </a:lnTo>
                  <a:lnTo>
                    <a:pt x="227228" y="9436"/>
                  </a:lnTo>
                  <a:lnTo>
                    <a:pt x="227457" y="10096"/>
                  </a:lnTo>
                  <a:lnTo>
                    <a:pt x="227469" y="18872"/>
                  </a:lnTo>
                  <a:lnTo>
                    <a:pt x="230378" y="18872"/>
                  </a:lnTo>
                  <a:close/>
                </a:path>
              </a:pathLst>
            </a:custGeom>
            <a:solidFill>
              <a:srgbClr val="6474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5726410" y="2135108"/>
              <a:ext cx="389890" cy="3810"/>
            </a:xfrm>
            <a:custGeom>
              <a:avLst/>
              <a:gdLst/>
              <a:ahLst/>
              <a:cxnLst/>
              <a:rect l="l" t="t" r="r" b="b"/>
              <a:pathLst>
                <a:path w="389889" h="3810">
                  <a:moveTo>
                    <a:pt x="389889" y="0"/>
                  </a:moveTo>
                  <a:lnTo>
                    <a:pt x="0" y="0"/>
                  </a:lnTo>
                  <a:lnTo>
                    <a:pt x="0" y="3492"/>
                  </a:lnTo>
                  <a:lnTo>
                    <a:pt x="389889" y="3492"/>
                  </a:lnTo>
                  <a:lnTo>
                    <a:pt x="389889" y="0"/>
                  </a:lnTo>
                  <a:close/>
                </a:path>
              </a:pathLst>
            </a:custGeom>
            <a:solidFill>
              <a:srgbClr val="E1E6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5756872" y="2064968"/>
              <a:ext cx="327025" cy="24765"/>
            </a:xfrm>
            <a:custGeom>
              <a:avLst/>
              <a:gdLst/>
              <a:ahLst/>
              <a:cxnLst/>
              <a:rect l="l" t="t" r="r" b="b"/>
              <a:pathLst>
                <a:path w="327025" h="24764">
                  <a:moveTo>
                    <a:pt x="17551" y="17272"/>
                  </a:moveTo>
                  <a:lnTo>
                    <a:pt x="17157" y="16891"/>
                  </a:lnTo>
                  <a:lnTo>
                    <a:pt x="3073" y="16891"/>
                  </a:lnTo>
                  <a:lnTo>
                    <a:pt x="7162" y="12801"/>
                  </a:lnTo>
                  <a:lnTo>
                    <a:pt x="7162" y="12242"/>
                  </a:lnTo>
                  <a:lnTo>
                    <a:pt x="6477" y="11557"/>
                  </a:lnTo>
                  <a:lnTo>
                    <a:pt x="5930" y="11557"/>
                  </a:lnTo>
                  <a:lnTo>
                    <a:pt x="0" y="17487"/>
                  </a:lnTo>
                  <a:lnTo>
                    <a:pt x="0" y="18034"/>
                  </a:lnTo>
                  <a:lnTo>
                    <a:pt x="5930" y="23952"/>
                  </a:lnTo>
                  <a:lnTo>
                    <a:pt x="6477" y="23952"/>
                  </a:lnTo>
                  <a:lnTo>
                    <a:pt x="7162" y="23279"/>
                  </a:lnTo>
                  <a:lnTo>
                    <a:pt x="7162" y="22720"/>
                  </a:lnTo>
                  <a:lnTo>
                    <a:pt x="3073" y="18630"/>
                  </a:lnTo>
                  <a:lnTo>
                    <a:pt x="17157" y="18630"/>
                  </a:lnTo>
                  <a:lnTo>
                    <a:pt x="17551" y="18237"/>
                  </a:lnTo>
                  <a:lnTo>
                    <a:pt x="17551" y="17272"/>
                  </a:lnTo>
                  <a:close/>
                </a:path>
                <a:path w="327025" h="24764">
                  <a:moveTo>
                    <a:pt x="22669" y="6794"/>
                  </a:moveTo>
                  <a:lnTo>
                    <a:pt x="16954" y="1079"/>
                  </a:lnTo>
                  <a:lnTo>
                    <a:pt x="16408" y="1079"/>
                  </a:lnTo>
                  <a:lnTo>
                    <a:pt x="15722" y="1765"/>
                  </a:lnTo>
                  <a:lnTo>
                    <a:pt x="15722" y="2324"/>
                  </a:lnTo>
                  <a:lnTo>
                    <a:pt x="19812" y="6413"/>
                  </a:lnTo>
                  <a:lnTo>
                    <a:pt x="5715" y="6413"/>
                  </a:lnTo>
                  <a:lnTo>
                    <a:pt x="5334" y="6794"/>
                  </a:lnTo>
                  <a:lnTo>
                    <a:pt x="5334" y="7759"/>
                  </a:lnTo>
                  <a:lnTo>
                    <a:pt x="5715" y="8153"/>
                  </a:lnTo>
                  <a:lnTo>
                    <a:pt x="19812" y="8153"/>
                  </a:lnTo>
                  <a:lnTo>
                    <a:pt x="15722" y="12242"/>
                  </a:lnTo>
                  <a:lnTo>
                    <a:pt x="15722" y="12801"/>
                  </a:lnTo>
                  <a:lnTo>
                    <a:pt x="16408" y="13474"/>
                  </a:lnTo>
                  <a:lnTo>
                    <a:pt x="16954" y="13474"/>
                  </a:lnTo>
                  <a:lnTo>
                    <a:pt x="22669" y="7759"/>
                  </a:lnTo>
                  <a:lnTo>
                    <a:pt x="22669" y="6794"/>
                  </a:lnTo>
                  <a:close/>
                </a:path>
                <a:path w="327025" h="24764">
                  <a:moveTo>
                    <a:pt x="55930" y="7213"/>
                  </a:moveTo>
                  <a:lnTo>
                    <a:pt x="50596" y="1460"/>
                  </a:lnTo>
                  <a:lnTo>
                    <a:pt x="46926" y="1460"/>
                  </a:lnTo>
                  <a:lnTo>
                    <a:pt x="40576" y="8572"/>
                  </a:lnTo>
                  <a:lnTo>
                    <a:pt x="40576" y="12077"/>
                  </a:lnTo>
                  <a:lnTo>
                    <a:pt x="46926" y="19164"/>
                  </a:lnTo>
                  <a:lnTo>
                    <a:pt x="50596" y="19164"/>
                  </a:lnTo>
                  <a:lnTo>
                    <a:pt x="52235" y="18669"/>
                  </a:lnTo>
                  <a:lnTo>
                    <a:pt x="54787" y="16700"/>
                  </a:lnTo>
                  <a:lnTo>
                    <a:pt x="54889" y="16522"/>
                  </a:lnTo>
                  <a:lnTo>
                    <a:pt x="55587" y="15341"/>
                  </a:lnTo>
                  <a:lnTo>
                    <a:pt x="55930" y="13614"/>
                  </a:lnTo>
                  <a:lnTo>
                    <a:pt x="52755" y="13627"/>
                  </a:lnTo>
                  <a:lnTo>
                    <a:pt x="52514" y="14528"/>
                  </a:lnTo>
                  <a:lnTo>
                    <a:pt x="52031" y="15240"/>
                  </a:lnTo>
                  <a:lnTo>
                    <a:pt x="50609" y="16281"/>
                  </a:lnTo>
                  <a:lnTo>
                    <a:pt x="49707" y="16522"/>
                  </a:lnTo>
                  <a:lnTo>
                    <a:pt x="47523" y="16522"/>
                  </a:lnTo>
                  <a:lnTo>
                    <a:pt x="43637" y="12077"/>
                  </a:lnTo>
                  <a:lnTo>
                    <a:pt x="43764" y="7937"/>
                  </a:lnTo>
                  <a:lnTo>
                    <a:pt x="44551" y="6070"/>
                  </a:lnTo>
                  <a:lnTo>
                    <a:pt x="45135" y="5346"/>
                  </a:lnTo>
                  <a:lnTo>
                    <a:pt x="46634" y="4356"/>
                  </a:lnTo>
                  <a:lnTo>
                    <a:pt x="47523" y="4102"/>
                  </a:lnTo>
                  <a:lnTo>
                    <a:pt x="49707" y="4102"/>
                  </a:lnTo>
                  <a:lnTo>
                    <a:pt x="50634" y="4381"/>
                  </a:lnTo>
                  <a:lnTo>
                    <a:pt x="52057" y="5486"/>
                  </a:lnTo>
                  <a:lnTo>
                    <a:pt x="52527" y="6248"/>
                  </a:lnTo>
                  <a:lnTo>
                    <a:pt x="52755" y="7213"/>
                  </a:lnTo>
                  <a:lnTo>
                    <a:pt x="55930" y="7213"/>
                  </a:lnTo>
                  <a:close/>
                </a:path>
                <a:path w="327025" h="24764">
                  <a:moveTo>
                    <a:pt x="70662" y="10731"/>
                  </a:moveTo>
                  <a:lnTo>
                    <a:pt x="67652" y="6489"/>
                  </a:lnTo>
                  <a:lnTo>
                    <a:pt x="67652" y="13754"/>
                  </a:lnTo>
                  <a:lnTo>
                    <a:pt x="67589" y="14122"/>
                  </a:lnTo>
                  <a:lnTo>
                    <a:pt x="67056" y="15379"/>
                  </a:lnTo>
                  <a:lnTo>
                    <a:pt x="66675" y="15849"/>
                  </a:lnTo>
                  <a:lnTo>
                    <a:pt x="65722" y="16484"/>
                  </a:lnTo>
                  <a:lnTo>
                    <a:pt x="65163" y="16649"/>
                  </a:lnTo>
                  <a:lnTo>
                    <a:pt x="63906" y="16649"/>
                  </a:lnTo>
                  <a:lnTo>
                    <a:pt x="61429" y="13754"/>
                  </a:lnTo>
                  <a:lnTo>
                    <a:pt x="61493" y="10731"/>
                  </a:lnTo>
                  <a:lnTo>
                    <a:pt x="62039" y="9486"/>
                  </a:lnTo>
                  <a:lnTo>
                    <a:pt x="62420" y="9004"/>
                  </a:lnTo>
                  <a:lnTo>
                    <a:pt x="63385" y="8394"/>
                  </a:lnTo>
                  <a:lnTo>
                    <a:pt x="63931" y="8229"/>
                  </a:lnTo>
                  <a:lnTo>
                    <a:pt x="65189" y="8229"/>
                  </a:lnTo>
                  <a:lnTo>
                    <a:pt x="67652" y="13754"/>
                  </a:lnTo>
                  <a:lnTo>
                    <a:pt x="67652" y="6489"/>
                  </a:lnTo>
                  <a:lnTo>
                    <a:pt x="66852" y="6007"/>
                  </a:lnTo>
                  <a:lnTo>
                    <a:pt x="65773" y="5715"/>
                  </a:lnTo>
                  <a:lnTo>
                    <a:pt x="63347" y="5715"/>
                  </a:lnTo>
                  <a:lnTo>
                    <a:pt x="58445" y="10731"/>
                  </a:lnTo>
                  <a:lnTo>
                    <a:pt x="58445" y="14122"/>
                  </a:lnTo>
                  <a:lnTo>
                    <a:pt x="63322" y="19164"/>
                  </a:lnTo>
                  <a:lnTo>
                    <a:pt x="65747" y="19164"/>
                  </a:lnTo>
                  <a:lnTo>
                    <a:pt x="70650" y="14122"/>
                  </a:lnTo>
                  <a:lnTo>
                    <a:pt x="70662" y="10731"/>
                  </a:lnTo>
                  <a:close/>
                </a:path>
                <a:path w="327025" h="24764">
                  <a:moveTo>
                    <a:pt x="92722" y="18872"/>
                  </a:moveTo>
                  <a:lnTo>
                    <a:pt x="92621" y="9182"/>
                  </a:lnTo>
                  <a:lnTo>
                    <a:pt x="92557" y="8801"/>
                  </a:lnTo>
                  <a:lnTo>
                    <a:pt x="92278" y="8191"/>
                  </a:lnTo>
                  <a:lnTo>
                    <a:pt x="92138" y="7874"/>
                  </a:lnTo>
                  <a:lnTo>
                    <a:pt x="91871" y="7277"/>
                  </a:lnTo>
                  <a:lnTo>
                    <a:pt x="91351" y="6692"/>
                  </a:lnTo>
                  <a:lnTo>
                    <a:pt x="89992" y="5918"/>
                  </a:lnTo>
                  <a:lnTo>
                    <a:pt x="89128" y="5715"/>
                  </a:lnTo>
                  <a:lnTo>
                    <a:pt x="87274" y="5715"/>
                  </a:lnTo>
                  <a:lnTo>
                    <a:pt x="86487" y="5918"/>
                  </a:lnTo>
                  <a:lnTo>
                    <a:pt x="85064" y="6642"/>
                  </a:lnTo>
                  <a:lnTo>
                    <a:pt x="84480" y="7162"/>
                  </a:lnTo>
                  <a:lnTo>
                    <a:pt x="84048" y="7874"/>
                  </a:lnTo>
                  <a:lnTo>
                    <a:pt x="83947" y="7670"/>
                  </a:lnTo>
                  <a:lnTo>
                    <a:pt x="80848" y="5715"/>
                  </a:lnTo>
                  <a:lnTo>
                    <a:pt x="79463" y="5715"/>
                  </a:lnTo>
                  <a:lnTo>
                    <a:pt x="78714" y="5918"/>
                  </a:lnTo>
                  <a:lnTo>
                    <a:pt x="77431" y="6591"/>
                  </a:lnTo>
                  <a:lnTo>
                    <a:pt x="76911" y="7073"/>
                  </a:lnTo>
                  <a:lnTo>
                    <a:pt x="76517" y="7670"/>
                  </a:lnTo>
                  <a:lnTo>
                    <a:pt x="76327" y="6007"/>
                  </a:lnTo>
                  <a:lnTo>
                    <a:pt x="73723" y="6007"/>
                  </a:lnTo>
                  <a:lnTo>
                    <a:pt x="73723" y="18872"/>
                  </a:lnTo>
                  <a:lnTo>
                    <a:pt x="76657" y="18872"/>
                  </a:lnTo>
                  <a:lnTo>
                    <a:pt x="76784" y="10147"/>
                  </a:lnTo>
                  <a:lnTo>
                    <a:pt x="77254" y="9182"/>
                  </a:lnTo>
                  <a:lnTo>
                    <a:pt x="77597" y="8801"/>
                  </a:lnTo>
                  <a:lnTo>
                    <a:pt x="78397" y="8318"/>
                  </a:lnTo>
                  <a:lnTo>
                    <a:pt x="78841" y="8191"/>
                  </a:lnTo>
                  <a:lnTo>
                    <a:pt x="80111" y="8191"/>
                  </a:lnTo>
                  <a:lnTo>
                    <a:pt x="80708" y="8432"/>
                  </a:lnTo>
                  <a:lnTo>
                    <a:pt x="81559" y="9436"/>
                  </a:lnTo>
                  <a:lnTo>
                    <a:pt x="81648" y="9728"/>
                  </a:lnTo>
                  <a:lnTo>
                    <a:pt x="81775" y="18872"/>
                  </a:lnTo>
                  <a:lnTo>
                    <a:pt x="84709" y="18872"/>
                  </a:lnTo>
                  <a:lnTo>
                    <a:pt x="86893" y="8191"/>
                  </a:lnTo>
                  <a:lnTo>
                    <a:pt x="88188" y="8191"/>
                  </a:lnTo>
                  <a:lnTo>
                    <a:pt x="88773" y="8432"/>
                  </a:lnTo>
                  <a:lnTo>
                    <a:pt x="89598" y="9436"/>
                  </a:lnTo>
                  <a:lnTo>
                    <a:pt x="89687" y="9728"/>
                  </a:lnTo>
                  <a:lnTo>
                    <a:pt x="89814" y="18872"/>
                  </a:lnTo>
                  <a:lnTo>
                    <a:pt x="92722" y="18872"/>
                  </a:lnTo>
                  <a:close/>
                </a:path>
                <a:path w="327025" h="24764">
                  <a:moveTo>
                    <a:pt x="108826" y="10858"/>
                  </a:moveTo>
                  <a:lnTo>
                    <a:pt x="108648" y="10007"/>
                  </a:lnTo>
                  <a:lnTo>
                    <a:pt x="107835" y="8255"/>
                  </a:lnTo>
                  <a:lnTo>
                    <a:pt x="107708" y="7988"/>
                  </a:lnTo>
                  <a:lnTo>
                    <a:pt x="107543" y="7797"/>
                  </a:lnTo>
                  <a:lnTo>
                    <a:pt x="107035" y="7188"/>
                  </a:lnTo>
                  <a:lnTo>
                    <a:pt x="105791" y="6337"/>
                  </a:lnTo>
                  <a:lnTo>
                    <a:pt x="105791" y="13754"/>
                  </a:lnTo>
                  <a:lnTo>
                    <a:pt x="105727" y="14033"/>
                  </a:lnTo>
                  <a:lnTo>
                    <a:pt x="105143" y="15278"/>
                  </a:lnTo>
                  <a:lnTo>
                    <a:pt x="104736" y="15760"/>
                  </a:lnTo>
                  <a:lnTo>
                    <a:pt x="103708" y="16446"/>
                  </a:lnTo>
                  <a:lnTo>
                    <a:pt x="103136" y="16624"/>
                  </a:lnTo>
                  <a:lnTo>
                    <a:pt x="101777" y="16624"/>
                  </a:lnTo>
                  <a:lnTo>
                    <a:pt x="99123" y="13754"/>
                  </a:lnTo>
                  <a:lnTo>
                    <a:pt x="99174" y="10858"/>
                  </a:lnTo>
                  <a:lnTo>
                    <a:pt x="99745" y="9601"/>
                  </a:lnTo>
                  <a:lnTo>
                    <a:pt x="100139" y="9118"/>
                  </a:lnTo>
                  <a:lnTo>
                    <a:pt x="101168" y="8432"/>
                  </a:lnTo>
                  <a:lnTo>
                    <a:pt x="101777" y="8255"/>
                  </a:lnTo>
                  <a:lnTo>
                    <a:pt x="103136" y="8255"/>
                  </a:lnTo>
                  <a:lnTo>
                    <a:pt x="105791" y="13754"/>
                  </a:lnTo>
                  <a:lnTo>
                    <a:pt x="105791" y="6337"/>
                  </a:lnTo>
                  <a:lnTo>
                    <a:pt x="105308" y="6007"/>
                  </a:lnTo>
                  <a:lnTo>
                    <a:pt x="104292" y="5715"/>
                  </a:lnTo>
                  <a:lnTo>
                    <a:pt x="102425" y="5715"/>
                  </a:lnTo>
                  <a:lnTo>
                    <a:pt x="99060" y="7797"/>
                  </a:lnTo>
                  <a:lnTo>
                    <a:pt x="98767" y="6007"/>
                  </a:lnTo>
                  <a:lnTo>
                    <a:pt x="96151" y="6007"/>
                  </a:lnTo>
                  <a:lnTo>
                    <a:pt x="96151" y="24244"/>
                  </a:lnTo>
                  <a:lnTo>
                    <a:pt x="99085" y="24244"/>
                  </a:lnTo>
                  <a:lnTo>
                    <a:pt x="99085" y="17132"/>
                  </a:lnTo>
                  <a:lnTo>
                    <a:pt x="99466" y="17780"/>
                  </a:lnTo>
                  <a:lnTo>
                    <a:pt x="100012" y="18288"/>
                  </a:lnTo>
                  <a:lnTo>
                    <a:pt x="101384" y="18986"/>
                  </a:lnTo>
                  <a:lnTo>
                    <a:pt x="102196" y="19164"/>
                  </a:lnTo>
                  <a:lnTo>
                    <a:pt x="104254" y="19164"/>
                  </a:lnTo>
                  <a:lnTo>
                    <a:pt x="108826" y="14033"/>
                  </a:lnTo>
                  <a:lnTo>
                    <a:pt x="108826" y="10858"/>
                  </a:lnTo>
                  <a:close/>
                </a:path>
                <a:path w="327025" h="24764">
                  <a:moveTo>
                    <a:pt x="122707" y="13195"/>
                  </a:moveTo>
                  <a:lnTo>
                    <a:pt x="122618" y="9245"/>
                  </a:lnTo>
                  <a:lnTo>
                    <a:pt x="122478" y="8712"/>
                  </a:lnTo>
                  <a:lnTo>
                    <a:pt x="122135" y="8115"/>
                  </a:lnTo>
                  <a:lnTo>
                    <a:pt x="121666" y="7277"/>
                  </a:lnTo>
                  <a:lnTo>
                    <a:pt x="121056" y="6718"/>
                  </a:lnTo>
                  <a:lnTo>
                    <a:pt x="119443" y="5918"/>
                  </a:lnTo>
                  <a:lnTo>
                    <a:pt x="118452" y="5715"/>
                  </a:lnTo>
                  <a:lnTo>
                    <a:pt x="116319" y="5715"/>
                  </a:lnTo>
                  <a:lnTo>
                    <a:pt x="112001" y="9804"/>
                  </a:lnTo>
                  <a:lnTo>
                    <a:pt x="114884" y="9804"/>
                  </a:lnTo>
                  <a:lnTo>
                    <a:pt x="114998" y="9245"/>
                  </a:lnTo>
                  <a:lnTo>
                    <a:pt x="115265" y="8826"/>
                  </a:lnTo>
                  <a:lnTo>
                    <a:pt x="116090" y="8255"/>
                  </a:lnTo>
                  <a:lnTo>
                    <a:pt x="116624" y="8115"/>
                  </a:lnTo>
                  <a:lnTo>
                    <a:pt x="117932" y="8115"/>
                  </a:lnTo>
                  <a:lnTo>
                    <a:pt x="119773" y="11315"/>
                  </a:lnTo>
                  <a:lnTo>
                    <a:pt x="119684" y="13195"/>
                  </a:lnTo>
                  <a:lnTo>
                    <a:pt x="117017" y="16840"/>
                  </a:lnTo>
                  <a:lnTo>
                    <a:pt x="116179" y="16840"/>
                  </a:lnTo>
                  <a:lnTo>
                    <a:pt x="115811" y="16751"/>
                  </a:lnTo>
                  <a:lnTo>
                    <a:pt x="115252" y="16471"/>
                  </a:lnTo>
                  <a:lnTo>
                    <a:pt x="115023" y="16268"/>
                  </a:lnTo>
                  <a:lnTo>
                    <a:pt x="114706" y="15735"/>
                  </a:lnTo>
                  <a:lnTo>
                    <a:pt x="114744" y="14262"/>
                  </a:lnTo>
                  <a:lnTo>
                    <a:pt x="115036" y="13817"/>
                  </a:lnTo>
                  <a:lnTo>
                    <a:pt x="115316" y="13589"/>
                  </a:lnTo>
                  <a:lnTo>
                    <a:pt x="116027" y="13284"/>
                  </a:lnTo>
                  <a:lnTo>
                    <a:pt x="116484" y="13195"/>
                  </a:lnTo>
                  <a:lnTo>
                    <a:pt x="119684" y="13195"/>
                  </a:lnTo>
                  <a:lnTo>
                    <a:pt x="119684" y="11315"/>
                  </a:lnTo>
                  <a:lnTo>
                    <a:pt x="115608" y="11315"/>
                  </a:lnTo>
                  <a:lnTo>
                    <a:pt x="114668" y="11480"/>
                  </a:lnTo>
                  <a:lnTo>
                    <a:pt x="113118" y="12128"/>
                  </a:lnTo>
                  <a:lnTo>
                    <a:pt x="112534" y="12585"/>
                  </a:lnTo>
                  <a:lnTo>
                    <a:pt x="111734" y="13754"/>
                  </a:lnTo>
                  <a:lnTo>
                    <a:pt x="111594" y="14262"/>
                  </a:lnTo>
                  <a:lnTo>
                    <a:pt x="111594" y="16141"/>
                  </a:lnTo>
                  <a:lnTo>
                    <a:pt x="114960" y="19164"/>
                  </a:lnTo>
                  <a:lnTo>
                    <a:pt x="116433" y="19164"/>
                  </a:lnTo>
                  <a:lnTo>
                    <a:pt x="119900" y="16891"/>
                  </a:lnTo>
                  <a:lnTo>
                    <a:pt x="120192" y="18872"/>
                  </a:lnTo>
                  <a:lnTo>
                    <a:pt x="122707" y="18872"/>
                  </a:lnTo>
                  <a:lnTo>
                    <a:pt x="122707" y="16891"/>
                  </a:lnTo>
                  <a:lnTo>
                    <a:pt x="122707" y="13195"/>
                  </a:lnTo>
                  <a:close/>
                </a:path>
                <a:path w="327025" h="24764">
                  <a:moveTo>
                    <a:pt x="134073" y="5715"/>
                  </a:moveTo>
                  <a:lnTo>
                    <a:pt x="133286" y="5715"/>
                  </a:lnTo>
                  <a:lnTo>
                    <a:pt x="132549" y="5816"/>
                  </a:lnTo>
                  <a:lnTo>
                    <a:pt x="128993" y="8280"/>
                  </a:lnTo>
                  <a:lnTo>
                    <a:pt x="128752" y="6007"/>
                  </a:lnTo>
                  <a:lnTo>
                    <a:pt x="126136" y="6007"/>
                  </a:lnTo>
                  <a:lnTo>
                    <a:pt x="126136" y="18872"/>
                  </a:lnTo>
                  <a:lnTo>
                    <a:pt x="129070" y="18872"/>
                  </a:lnTo>
                  <a:lnTo>
                    <a:pt x="129159" y="11023"/>
                  </a:lnTo>
                  <a:lnTo>
                    <a:pt x="129514" y="10121"/>
                  </a:lnTo>
                  <a:lnTo>
                    <a:pt x="131991" y="8801"/>
                  </a:lnTo>
                  <a:lnTo>
                    <a:pt x="134073" y="8801"/>
                  </a:lnTo>
                  <a:lnTo>
                    <a:pt x="134073" y="8280"/>
                  </a:lnTo>
                  <a:lnTo>
                    <a:pt x="134073" y="5715"/>
                  </a:lnTo>
                  <a:close/>
                </a:path>
                <a:path w="327025" h="24764">
                  <a:moveTo>
                    <a:pt x="147650" y="13144"/>
                  </a:moveTo>
                  <a:lnTo>
                    <a:pt x="144767" y="6413"/>
                  </a:lnTo>
                  <a:lnTo>
                    <a:pt x="144767" y="11264"/>
                  </a:lnTo>
                  <a:lnTo>
                    <a:pt x="138582" y="11264"/>
                  </a:lnTo>
                  <a:lnTo>
                    <a:pt x="141198" y="8115"/>
                  </a:lnTo>
                  <a:lnTo>
                    <a:pt x="142633" y="8115"/>
                  </a:lnTo>
                  <a:lnTo>
                    <a:pt x="143332" y="8394"/>
                  </a:lnTo>
                  <a:lnTo>
                    <a:pt x="144462" y="9486"/>
                  </a:lnTo>
                  <a:lnTo>
                    <a:pt x="144653" y="9994"/>
                  </a:lnTo>
                  <a:lnTo>
                    <a:pt x="144767" y="11264"/>
                  </a:lnTo>
                  <a:lnTo>
                    <a:pt x="144767" y="6413"/>
                  </a:lnTo>
                  <a:lnTo>
                    <a:pt x="144119" y="5994"/>
                  </a:lnTo>
                  <a:lnTo>
                    <a:pt x="143065" y="5715"/>
                  </a:lnTo>
                  <a:lnTo>
                    <a:pt x="140589" y="5715"/>
                  </a:lnTo>
                  <a:lnTo>
                    <a:pt x="135813" y="14351"/>
                  </a:lnTo>
                  <a:lnTo>
                    <a:pt x="135953" y="14998"/>
                  </a:lnTo>
                  <a:lnTo>
                    <a:pt x="136982" y="17005"/>
                  </a:lnTo>
                  <a:lnTo>
                    <a:pt x="137693" y="17780"/>
                  </a:lnTo>
                  <a:lnTo>
                    <a:pt x="139522" y="18884"/>
                  </a:lnTo>
                  <a:lnTo>
                    <a:pt x="140576" y="19164"/>
                  </a:lnTo>
                  <a:lnTo>
                    <a:pt x="142748" y="19164"/>
                  </a:lnTo>
                  <a:lnTo>
                    <a:pt x="147358" y="15278"/>
                  </a:lnTo>
                  <a:lnTo>
                    <a:pt x="144373" y="15278"/>
                  </a:lnTo>
                  <a:lnTo>
                    <a:pt x="144183" y="15735"/>
                  </a:lnTo>
                  <a:lnTo>
                    <a:pt x="143878" y="16090"/>
                  </a:lnTo>
                  <a:lnTo>
                    <a:pt x="143065" y="16611"/>
                  </a:lnTo>
                  <a:lnTo>
                    <a:pt x="142494" y="16738"/>
                  </a:lnTo>
                  <a:lnTo>
                    <a:pt x="141122" y="16738"/>
                  </a:lnTo>
                  <a:lnTo>
                    <a:pt x="138582" y="13144"/>
                  </a:lnTo>
                  <a:lnTo>
                    <a:pt x="147650" y="13144"/>
                  </a:lnTo>
                  <a:close/>
                </a:path>
                <a:path w="327025" h="24764">
                  <a:moveTo>
                    <a:pt x="158508" y="5715"/>
                  </a:moveTo>
                  <a:lnTo>
                    <a:pt x="157708" y="5715"/>
                  </a:lnTo>
                  <a:lnTo>
                    <a:pt x="156972" y="5816"/>
                  </a:lnTo>
                  <a:lnTo>
                    <a:pt x="153416" y="8280"/>
                  </a:lnTo>
                  <a:lnTo>
                    <a:pt x="153174" y="6007"/>
                  </a:lnTo>
                  <a:lnTo>
                    <a:pt x="150558" y="6007"/>
                  </a:lnTo>
                  <a:lnTo>
                    <a:pt x="150558" y="18872"/>
                  </a:lnTo>
                  <a:lnTo>
                    <a:pt x="153492" y="18872"/>
                  </a:lnTo>
                  <a:lnTo>
                    <a:pt x="153581" y="11023"/>
                  </a:lnTo>
                  <a:lnTo>
                    <a:pt x="153936" y="10121"/>
                  </a:lnTo>
                  <a:lnTo>
                    <a:pt x="156413" y="8801"/>
                  </a:lnTo>
                  <a:lnTo>
                    <a:pt x="158508" y="8801"/>
                  </a:lnTo>
                  <a:lnTo>
                    <a:pt x="158508" y="8280"/>
                  </a:lnTo>
                  <a:lnTo>
                    <a:pt x="158508" y="5715"/>
                  </a:lnTo>
                  <a:close/>
                </a:path>
                <a:path w="327025" h="24764">
                  <a:moveTo>
                    <a:pt x="185889" y="18872"/>
                  </a:moveTo>
                  <a:lnTo>
                    <a:pt x="185788" y="9182"/>
                  </a:lnTo>
                  <a:lnTo>
                    <a:pt x="185712" y="8801"/>
                  </a:lnTo>
                  <a:lnTo>
                    <a:pt x="185432" y="8191"/>
                  </a:lnTo>
                  <a:lnTo>
                    <a:pt x="185293" y="7874"/>
                  </a:lnTo>
                  <a:lnTo>
                    <a:pt x="185026" y="7277"/>
                  </a:lnTo>
                  <a:lnTo>
                    <a:pt x="184518" y="6692"/>
                  </a:lnTo>
                  <a:lnTo>
                    <a:pt x="183146" y="5918"/>
                  </a:lnTo>
                  <a:lnTo>
                    <a:pt x="182295" y="5715"/>
                  </a:lnTo>
                  <a:lnTo>
                    <a:pt x="180428" y="5715"/>
                  </a:lnTo>
                  <a:lnTo>
                    <a:pt x="179641" y="5918"/>
                  </a:lnTo>
                  <a:lnTo>
                    <a:pt x="178219" y="6642"/>
                  </a:lnTo>
                  <a:lnTo>
                    <a:pt x="177647" y="7162"/>
                  </a:lnTo>
                  <a:lnTo>
                    <a:pt x="177203" y="7874"/>
                  </a:lnTo>
                  <a:lnTo>
                    <a:pt x="177114" y="7670"/>
                  </a:lnTo>
                  <a:lnTo>
                    <a:pt x="174015" y="5715"/>
                  </a:lnTo>
                  <a:lnTo>
                    <a:pt x="172631" y="5715"/>
                  </a:lnTo>
                  <a:lnTo>
                    <a:pt x="171881" y="5918"/>
                  </a:lnTo>
                  <a:lnTo>
                    <a:pt x="170586" y="6591"/>
                  </a:lnTo>
                  <a:lnTo>
                    <a:pt x="170065" y="7073"/>
                  </a:lnTo>
                  <a:lnTo>
                    <a:pt x="169672" y="7670"/>
                  </a:lnTo>
                  <a:lnTo>
                    <a:pt x="169481" y="6007"/>
                  </a:lnTo>
                  <a:lnTo>
                    <a:pt x="166890" y="6007"/>
                  </a:lnTo>
                  <a:lnTo>
                    <a:pt x="166890" y="18872"/>
                  </a:lnTo>
                  <a:lnTo>
                    <a:pt x="169824" y="18872"/>
                  </a:lnTo>
                  <a:lnTo>
                    <a:pt x="169938" y="10147"/>
                  </a:lnTo>
                  <a:lnTo>
                    <a:pt x="170408" y="9182"/>
                  </a:lnTo>
                  <a:lnTo>
                    <a:pt x="170764" y="8801"/>
                  </a:lnTo>
                  <a:lnTo>
                    <a:pt x="171551" y="8318"/>
                  </a:lnTo>
                  <a:lnTo>
                    <a:pt x="171996" y="8191"/>
                  </a:lnTo>
                  <a:lnTo>
                    <a:pt x="173266" y="8191"/>
                  </a:lnTo>
                  <a:lnTo>
                    <a:pt x="173875" y="8432"/>
                  </a:lnTo>
                  <a:lnTo>
                    <a:pt x="174713" y="9436"/>
                  </a:lnTo>
                  <a:lnTo>
                    <a:pt x="174802" y="9728"/>
                  </a:lnTo>
                  <a:lnTo>
                    <a:pt x="174929" y="18872"/>
                  </a:lnTo>
                  <a:lnTo>
                    <a:pt x="177863" y="18872"/>
                  </a:lnTo>
                  <a:lnTo>
                    <a:pt x="180060" y="8191"/>
                  </a:lnTo>
                  <a:lnTo>
                    <a:pt x="181343" y="8191"/>
                  </a:lnTo>
                  <a:lnTo>
                    <a:pt x="181927" y="8432"/>
                  </a:lnTo>
                  <a:lnTo>
                    <a:pt x="182765" y="9436"/>
                  </a:lnTo>
                  <a:lnTo>
                    <a:pt x="182854" y="9728"/>
                  </a:lnTo>
                  <a:lnTo>
                    <a:pt x="182968" y="18872"/>
                  </a:lnTo>
                  <a:lnTo>
                    <a:pt x="185889" y="18872"/>
                  </a:lnTo>
                  <a:close/>
                </a:path>
                <a:path w="327025" h="24764">
                  <a:moveTo>
                    <a:pt x="200825" y="13144"/>
                  </a:moveTo>
                  <a:lnTo>
                    <a:pt x="200736" y="10261"/>
                  </a:lnTo>
                  <a:lnTo>
                    <a:pt x="200634" y="9766"/>
                  </a:lnTo>
                  <a:lnTo>
                    <a:pt x="199821" y="8115"/>
                  </a:lnTo>
                  <a:lnTo>
                    <a:pt x="199707" y="7861"/>
                  </a:lnTo>
                  <a:lnTo>
                    <a:pt x="199034" y="7099"/>
                  </a:lnTo>
                  <a:lnTo>
                    <a:pt x="197942" y="6413"/>
                  </a:lnTo>
                  <a:lnTo>
                    <a:pt x="197942" y="11264"/>
                  </a:lnTo>
                  <a:lnTo>
                    <a:pt x="191744" y="11264"/>
                  </a:lnTo>
                  <a:lnTo>
                    <a:pt x="194360" y="8115"/>
                  </a:lnTo>
                  <a:lnTo>
                    <a:pt x="195795" y="8115"/>
                  </a:lnTo>
                  <a:lnTo>
                    <a:pt x="196507" y="8394"/>
                  </a:lnTo>
                  <a:lnTo>
                    <a:pt x="197624" y="9486"/>
                  </a:lnTo>
                  <a:lnTo>
                    <a:pt x="197815" y="9994"/>
                  </a:lnTo>
                  <a:lnTo>
                    <a:pt x="197942" y="11264"/>
                  </a:lnTo>
                  <a:lnTo>
                    <a:pt x="197942" y="6413"/>
                  </a:lnTo>
                  <a:lnTo>
                    <a:pt x="197294" y="5994"/>
                  </a:lnTo>
                  <a:lnTo>
                    <a:pt x="196227" y="5715"/>
                  </a:lnTo>
                  <a:lnTo>
                    <a:pt x="193751" y="5715"/>
                  </a:lnTo>
                  <a:lnTo>
                    <a:pt x="188976" y="14351"/>
                  </a:lnTo>
                  <a:lnTo>
                    <a:pt x="189115" y="14998"/>
                  </a:lnTo>
                  <a:lnTo>
                    <a:pt x="190144" y="17005"/>
                  </a:lnTo>
                  <a:lnTo>
                    <a:pt x="190868" y="17780"/>
                  </a:lnTo>
                  <a:lnTo>
                    <a:pt x="192684" y="18884"/>
                  </a:lnTo>
                  <a:lnTo>
                    <a:pt x="193751" y="19164"/>
                  </a:lnTo>
                  <a:lnTo>
                    <a:pt x="195910" y="19164"/>
                  </a:lnTo>
                  <a:lnTo>
                    <a:pt x="200533" y="15278"/>
                  </a:lnTo>
                  <a:lnTo>
                    <a:pt x="197548" y="15278"/>
                  </a:lnTo>
                  <a:lnTo>
                    <a:pt x="197345" y="15735"/>
                  </a:lnTo>
                  <a:lnTo>
                    <a:pt x="197053" y="16090"/>
                  </a:lnTo>
                  <a:lnTo>
                    <a:pt x="196227" y="16611"/>
                  </a:lnTo>
                  <a:lnTo>
                    <a:pt x="195656" y="16738"/>
                  </a:lnTo>
                  <a:lnTo>
                    <a:pt x="194297" y="16738"/>
                  </a:lnTo>
                  <a:lnTo>
                    <a:pt x="191744" y="13144"/>
                  </a:lnTo>
                  <a:lnTo>
                    <a:pt x="200825" y="13144"/>
                  </a:lnTo>
                  <a:close/>
                </a:path>
                <a:path w="327025" h="24764">
                  <a:moveTo>
                    <a:pt x="213652" y="16192"/>
                  </a:moveTo>
                  <a:lnTo>
                    <a:pt x="208203" y="11074"/>
                  </a:lnTo>
                  <a:lnTo>
                    <a:pt x="207657" y="10934"/>
                  </a:lnTo>
                  <a:lnTo>
                    <a:pt x="206883" y="10604"/>
                  </a:lnTo>
                  <a:lnTo>
                    <a:pt x="206603" y="10388"/>
                  </a:lnTo>
                  <a:lnTo>
                    <a:pt x="206298" y="9944"/>
                  </a:lnTo>
                  <a:lnTo>
                    <a:pt x="206387" y="8623"/>
                  </a:lnTo>
                  <a:lnTo>
                    <a:pt x="207086" y="8140"/>
                  </a:lnTo>
                  <a:lnTo>
                    <a:pt x="207619" y="8013"/>
                  </a:lnTo>
                  <a:lnTo>
                    <a:pt x="208953" y="8013"/>
                  </a:lnTo>
                  <a:lnTo>
                    <a:pt x="209473" y="8140"/>
                  </a:lnTo>
                  <a:lnTo>
                    <a:pt x="210248" y="8623"/>
                  </a:lnTo>
                  <a:lnTo>
                    <a:pt x="210489" y="8966"/>
                  </a:lnTo>
                  <a:lnTo>
                    <a:pt x="210591" y="9410"/>
                  </a:lnTo>
                  <a:lnTo>
                    <a:pt x="213385" y="9410"/>
                  </a:lnTo>
                  <a:lnTo>
                    <a:pt x="209867" y="5715"/>
                  </a:lnTo>
                  <a:lnTo>
                    <a:pt x="207302" y="5715"/>
                  </a:lnTo>
                  <a:lnTo>
                    <a:pt x="203441" y="10642"/>
                  </a:lnTo>
                  <a:lnTo>
                    <a:pt x="203860" y="11531"/>
                  </a:lnTo>
                  <a:lnTo>
                    <a:pt x="208661" y="13411"/>
                  </a:lnTo>
                  <a:lnTo>
                    <a:pt x="209156" y="13512"/>
                  </a:lnTo>
                  <a:lnTo>
                    <a:pt x="209956" y="13766"/>
                  </a:lnTo>
                  <a:lnTo>
                    <a:pt x="210248" y="13957"/>
                  </a:lnTo>
                  <a:lnTo>
                    <a:pt x="210667" y="14439"/>
                  </a:lnTo>
                  <a:lnTo>
                    <a:pt x="210743" y="15621"/>
                  </a:lnTo>
                  <a:lnTo>
                    <a:pt x="210629" y="15913"/>
                  </a:lnTo>
                  <a:lnTo>
                    <a:pt x="210337" y="16332"/>
                  </a:lnTo>
                  <a:lnTo>
                    <a:pt x="210096" y="16522"/>
                  </a:lnTo>
                  <a:lnTo>
                    <a:pt x="209435" y="16802"/>
                  </a:lnTo>
                  <a:lnTo>
                    <a:pt x="209042" y="16865"/>
                  </a:lnTo>
                  <a:lnTo>
                    <a:pt x="208013" y="16865"/>
                  </a:lnTo>
                  <a:lnTo>
                    <a:pt x="205981" y="14935"/>
                  </a:lnTo>
                  <a:lnTo>
                    <a:pt x="203047" y="14935"/>
                  </a:lnTo>
                  <a:lnTo>
                    <a:pt x="207352" y="19164"/>
                  </a:lnTo>
                  <a:lnTo>
                    <a:pt x="209638" y="19164"/>
                  </a:lnTo>
                  <a:lnTo>
                    <a:pt x="210578" y="18986"/>
                  </a:lnTo>
                  <a:lnTo>
                    <a:pt x="212077" y="18351"/>
                  </a:lnTo>
                  <a:lnTo>
                    <a:pt x="212661" y="17881"/>
                  </a:lnTo>
                  <a:lnTo>
                    <a:pt x="213372" y="16865"/>
                  </a:lnTo>
                  <a:lnTo>
                    <a:pt x="213550" y="16522"/>
                  </a:lnTo>
                  <a:lnTo>
                    <a:pt x="213652" y="16192"/>
                  </a:lnTo>
                  <a:close/>
                </a:path>
                <a:path w="327025" h="24764">
                  <a:moveTo>
                    <a:pt x="230720" y="5715"/>
                  </a:moveTo>
                  <a:lnTo>
                    <a:pt x="229920" y="5715"/>
                  </a:lnTo>
                  <a:lnTo>
                    <a:pt x="229196" y="5816"/>
                  </a:lnTo>
                  <a:lnTo>
                    <a:pt x="225640" y="8280"/>
                  </a:lnTo>
                  <a:lnTo>
                    <a:pt x="225399" y="6007"/>
                  </a:lnTo>
                  <a:lnTo>
                    <a:pt x="222783" y="6007"/>
                  </a:lnTo>
                  <a:lnTo>
                    <a:pt x="222783" y="18872"/>
                  </a:lnTo>
                  <a:lnTo>
                    <a:pt x="225717" y="18872"/>
                  </a:lnTo>
                  <a:lnTo>
                    <a:pt x="225806" y="11023"/>
                  </a:lnTo>
                  <a:lnTo>
                    <a:pt x="226161" y="10121"/>
                  </a:lnTo>
                  <a:lnTo>
                    <a:pt x="228625" y="8801"/>
                  </a:lnTo>
                  <a:lnTo>
                    <a:pt x="230720" y="8801"/>
                  </a:lnTo>
                  <a:lnTo>
                    <a:pt x="230720" y="8280"/>
                  </a:lnTo>
                  <a:lnTo>
                    <a:pt x="230720" y="5715"/>
                  </a:lnTo>
                  <a:close/>
                </a:path>
                <a:path w="327025" h="24764">
                  <a:moveTo>
                    <a:pt x="241287" y="2006"/>
                  </a:moveTo>
                  <a:lnTo>
                    <a:pt x="239890" y="0"/>
                  </a:lnTo>
                  <a:lnTo>
                    <a:pt x="235305" y="3314"/>
                  </a:lnTo>
                  <a:lnTo>
                    <a:pt x="236397" y="4953"/>
                  </a:lnTo>
                  <a:lnTo>
                    <a:pt x="241287" y="2006"/>
                  </a:lnTo>
                  <a:close/>
                </a:path>
                <a:path w="327025" h="24764">
                  <a:moveTo>
                    <a:pt x="244297" y="13144"/>
                  </a:moveTo>
                  <a:lnTo>
                    <a:pt x="241414" y="6413"/>
                  </a:lnTo>
                  <a:lnTo>
                    <a:pt x="241414" y="11264"/>
                  </a:lnTo>
                  <a:lnTo>
                    <a:pt x="235229" y="11264"/>
                  </a:lnTo>
                  <a:lnTo>
                    <a:pt x="237845" y="8115"/>
                  </a:lnTo>
                  <a:lnTo>
                    <a:pt x="239280" y="8115"/>
                  </a:lnTo>
                  <a:lnTo>
                    <a:pt x="239979" y="8394"/>
                  </a:lnTo>
                  <a:lnTo>
                    <a:pt x="241096" y="9486"/>
                  </a:lnTo>
                  <a:lnTo>
                    <a:pt x="241300" y="9994"/>
                  </a:lnTo>
                  <a:lnTo>
                    <a:pt x="241414" y="11264"/>
                  </a:lnTo>
                  <a:lnTo>
                    <a:pt x="241414" y="6413"/>
                  </a:lnTo>
                  <a:lnTo>
                    <a:pt x="240766" y="5994"/>
                  </a:lnTo>
                  <a:lnTo>
                    <a:pt x="239712" y="5715"/>
                  </a:lnTo>
                  <a:lnTo>
                    <a:pt x="237236" y="5715"/>
                  </a:lnTo>
                  <a:lnTo>
                    <a:pt x="232448" y="14351"/>
                  </a:lnTo>
                  <a:lnTo>
                    <a:pt x="232600" y="14998"/>
                  </a:lnTo>
                  <a:lnTo>
                    <a:pt x="233616" y="17005"/>
                  </a:lnTo>
                  <a:lnTo>
                    <a:pt x="234340" y="17780"/>
                  </a:lnTo>
                  <a:lnTo>
                    <a:pt x="236169" y="18884"/>
                  </a:lnTo>
                  <a:lnTo>
                    <a:pt x="237223" y="19164"/>
                  </a:lnTo>
                  <a:lnTo>
                    <a:pt x="239395" y="19164"/>
                  </a:lnTo>
                  <a:lnTo>
                    <a:pt x="244005" y="15278"/>
                  </a:lnTo>
                  <a:lnTo>
                    <a:pt x="241020" y="15278"/>
                  </a:lnTo>
                  <a:lnTo>
                    <a:pt x="240830" y="15735"/>
                  </a:lnTo>
                  <a:lnTo>
                    <a:pt x="240525" y="16090"/>
                  </a:lnTo>
                  <a:lnTo>
                    <a:pt x="239712" y="16611"/>
                  </a:lnTo>
                  <a:lnTo>
                    <a:pt x="239141" y="16738"/>
                  </a:lnTo>
                  <a:lnTo>
                    <a:pt x="237769" y="16738"/>
                  </a:lnTo>
                  <a:lnTo>
                    <a:pt x="235229" y="13144"/>
                  </a:lnTo>
                  <a:lnTo>
                    <a:pt x="244297" y="13144"/>
                  </a:lnTo>
                  <a:close/>
                </a:path>
                <a:path w="327025" h="24764">
                  <a:moveTo>
                    <a:pt x="257124" y="16192"/>
                  </a:moveTo>
                  <a:lnTo>
                    <a:pt x="251688" y="11074"/>
                  </a:lnTo>
                  <a:lnTo>
                    <a:pt x="251142" y="10934"/>
                  </a:lnTo>
                  <a:lnTo>
                    <a:pt x="250355" y="10604"/>
                  </a:lnTo>
                  <a:lnTo>
                    <a:pt x="250075" y="10388"/>
                  </a:lnTo>
                  <a:lnTo>
                    <a:pt x="249770" y="9944"/>
                  </a:lnTo>
                  <a:lnTo>
                    <a:pt x="249872" y="8623"/>
                  </a:lnTo>
                  <a:lnTo>
                    <a:pt x="250571" y="8140"/>
                  </a:lnTo>
                  <a:lnTo>
                    <a:pt x="251091" y="8013"/>
                  </a:lnTo>
                  <a:lnTo>
                    <a:pt x="252425" y="8013"/>
                  </a:lnTo>
                  <a:lnTo>
                    <a:pt x="252945" y="8140"/>
                  </a:lnTo>
                  <a:lnTo>
                    <a:pt x="253733" y="8623"/>
                  </a:lnTo>
                  <a:lnTo>
                    <a:pt x="253961" y="8966"/>
                  </a:lnTo>
                  <a:lnTo>
                    <a:pt x="254076" y="9410"/>
                  </a:lnTo>
                  <a:lnTo>
                    <a:pt x="256857" y="9410"/>
                  </a:lnTo>
                  <a:lnTo>
                    <a:pt x="253339" y="5715"/>
                  </a:lnTo>
                  <a:lnTo>
                    <a:pt x="250774" y="5715"/>
                  </a:lnTo>
                  <a:lnTo>
                    <a:pt x="246913" y="10642"/>
                  </a:lnTo>
                  <a:lnTo>
                    <a:pt x="247345" y="11531"/>
                  </a:lnTo>
                  <a:lnTo>
                    <a:pt x="252133" y="13411"/>
                  </a:lnTo>
                  <a:lnTo>
                    <a:pt x="252628" y="13512"/>
                  </a:lnTo>
                  <a:lnTo>
                    <a:pt x="253428" y="13766"/>
                  </a:lnTo>
                  <a:lnTo>
                    <a:pt x="253733" y="13957"/>
                  </a:lnTo>
                  <a:lnTo>
                    <a:pt x="254139" y="14439"/>
                  </a:lnTo>
                  <a:lnTo>
                    <a:pt x="254228" y="15621"/>
                  </a:lnTo>
                  <a:lnTo>
                    <a:pt x="254101" y="15913"/>
                  </a:lnTo>
                  <a:lnTo>
                    <a:pt x="253809" y="16332"/>
                  </a:lnTo>
                  <a:lnTo>
                    <a:pt x="253568" y="16522"/>
                  </a:lnTo>
                  <a:lnTo>
                    <a:pt x="252920" y="16802"/>
                  </a:lnTo>
                  <a:lnTo>
                    <a:pt x="252514" y="16865"/>
                  </a:lnTo>
                  <a:lnTo>
                    <a:pt x="251485" y="16865"/>
                  </a:lnTo>
                  <a:lnTo>
                    <a:pt x="249453" y="14935"/>
                  </a:lnTo>
                  <a:lnTo>
                    <a:pt x="246519" y="14935"/>
                  </a:lnTo>
                  <a:lnTo>
                    <a:pt x="250825" y="19164"/>
                  </a:lnTo>
                  <a:lnTo>
                    <a:pt x="253111" y="19164"/>
                  </a:lnTo>
                  <a:lnTo>
                    <a:pt x="254050" y="18986"/>
                  </a:lnTo>
                  <a:lnTo>
                    <a:pt x="255549" y="18351"/>
                  </a:lnTo>
                  <a:lnTo>
                    <a:pt x="256146" y="17881"/>
                  </a:lnTo>
                  <a:lnTo>
                    <a:pt x="256844" y="16865"/>
                  </a:lnTo>
                  <a:lnTo>
                    <a:pt x="257022" y="16522"/>
                  </a:lnTo>
                  <a:lnTo>
                    <a:pt x="257124" y="16192"/>
                  </a:lnTo>
                  <a:close/>
                </a:path>
                <a:path w="327025" h="24764">
                  <a:moveTo>
                    <a:pt x="271703" y="6007"/>
                  </a:moveTo>
                  <a:lnTo>
                    <a:pt x="268770" y="6007"/>
                  </a:lnTo>
                  <a:lnTo>
                    <a:pt x="268770" y="14211"/>
                  </a:lnTo>
                  <a:lnTo>
                    <a:pt x="268630" y="14808"/>
                  </a:lnTo>
                  <a:lnTo>
                    <a:pt x="268097" y="15748"/>
                  </a:lnTo>
                  <a:lnTo>
                    <a:pt x="267741" y="16103"/>
                  </a:lnTo>
                  <a:lnTo>
                    <a:pt x="266865" y="16573"/>
                  </a:lnTo>
                  <a:lnTo>
                    <a:pt x="266369" y="16687"/>
                  </a:lnTo>
                  <a:lnTo>
                    <a:pt x="264985" y="16687"/>
                  </a:lnTo>
                  <a:lnTo>
                    <a:pt x="264325" y="16459"/>
                  </a:lnTo>
                  <a:lnTo>
                    <a:pt x="263359" y="15506"/>
                  </a:lnTo>
                  <a:lnTo>
                    <a:pt x="263131" y="14808"/>
                  </a:lnTo>
                  <a:lnTo>
                    <a:pt x="263118" y="6007"/>
                  </a:lnTo>
                  <a:lnTo>
                    <a:pt x="260184" y="6007"/>
                  </a:lnTo>
                  <a:lnTo>
                    <a:pt x="263931" y="19164"/>
                  </a:lnTo>
                  <a:lnTo>
                    <a:pt x="265874" y="19164"/>
                  </a:lnTo>
                  <a:lnTo>
                    <a:pt x="266687" y="18961"/>
                  </a:lnTo>
                  <a:lnTo>
                    <a:pt x="268058" y="18173"/>
                  </a:lnTo>
                  <a:lnTo>
                    <a:pt x="268566" y="17614"/>
                  </a:lnTo>
                  <a:lnTo>
                    <a:pt x="268897" y="16916"/>
                  </a:lnTo>
                  <a:lnTo>
                    <a:pt x="269113" y="18872"/>
                  </a:lnTo>
                  <a:lnTo>
                    <a:pt x="271703" y="18872"/>
                  </a:lnTo>
                  <a:lnTo>
                    <a:pt x="271703" y="16916"/>
                  </a:lnTo>
                  <a:lnTo>
                    <a:pt x="271703" y="16687"/>
                  </a:lnTo>
                  <a:lnTo>
                    <a:pt x="271703" y="6007"/>
                  </a:lnTo>
                  <a:close/>
                </a:path>
                <a:path w="327025" h="24764">
                  <a:moveTo>
                    <a:pt x="278066" y="1270"/>
                  </a:moveTo>
                  <a:lnTo>
                    <a:pt x="275132" y="1270"/>
                  </a:lnTo>
                  <a:lnTo>
                    <a:pt x="275132" y="18872"/>
                  </a:lnTo>
                  <a:lnTo>
                    <a:pt x="278066" y="18872"/>
                  </a:lnTo>
                  <a:lnTo>
                    <a:pt x="278066" y="1270"/>
                  </a:lnTo>
                  <a:close/>
                </a:path>
                <a:path w="327025" h="24764">
                  <a:moveTo>
                    <a:pt x="289255" y="16370"/>
                  </a:moveTo>
                  <a:lnTo>
                    <a:pt x="286918" y="16370"/>
                  </a:lnTo>
                  <a:lnTo>
                    <a:pt x="286461" y="16256"/>
                  </a:lnTo>
                  <a:lnTo>
                    <a:pt x="285940" y="15786"/>
                  </a:lnTo>
                  <a:lnTo>
                    <a:pt x="285813" y="8458"/>
                  </a:lnTo>
                  <a:lnTo>
                    <a:pt x="289217" y="8458"/>
                  </a:lnTo>
                  <a:lnTo>
                    <a:pt x="289217" y="6007"/>
                  </a:lnTo>
                  <a:lnTo>
                    <a:pt x="285813" y="6007"/>
                  </a:lnTo>
                  <a:lnTo>
                    <a:pt x="285813" y="2540"/>
                  </a:lnTo>
                  <a:lnTo>
                    <a:pt x="283222" y="2540"/>
                  </a:lnTo>
                  <a:lnTo>
                    <a:pt x="282879" y="6007"/>
                  </a:lnTo>
                  <a:lnTo>
                    <a:pt x="280657" y="6007"/>
                  </a:lnTo>
                  <a:lnTo>
                    <a:pt x="280657" y="8458"/>
                  </a:lnTo>
                  <a:lnTo>
                    <a:pt x="282879" y="8458"/>
                  </a:lnTo>
                  <a:lnTo>
                    <a:pt x="282981" y="16256"/>
                  </a:lnTo>
                  <a:lnTo>
                    <a:pt x="283044" y="16573"/>
                  </a:lnTo>
                  <a:lnTo>
                    <a:pt x="283705" y="17780"/>
                  </a:lnTo>
                  <a:lnTo>
                    <a:pt x="284187" y="18211"/>
                  </a:lnTo>
                  <a:lnTo>
                    <a:pt x="285407" y="18745"/>
                  </a:lnTo>
                  <a:lnTo>
                    <a:pt x="286131" y="18872"/>
                  </a:lnTo>
                  <a:lnTo>
                    <a:pt x="289255" y="18872"/>
                  </a:lnTo>
                  <a:lnTo>
                    <a:pt x="289255" y="16370"/>
                  </a:lnTo>
                  <a:close/>
                </a:path>
                <a:path w="327025" h="24764">
                  <a:moveTo>
                    <a:pt x="303009" y="13195"/>
                  </a:moveTo>
                  <a:lnTo>
                    <a:pt x="302920" y="9245"/>
                  </a:lnTo>
                  <a:lnTo>
                    <a:pt x="302780" y="8712"/>
                  </a:lnTo>
                  <a:lnTo>
                    <a:pt x="302437" y="8115"/>
                  </a:lnTo>
                  <a:lnTo>
                    <a:pt x="301967" y="7277"/>
                  </a:lnTo>
                  <a:lnTo>
                    <a:pt x="301358" y="6718"/>
                  </a:lnTo>
                  <a:lnTo>
                    <a:pt x="299745" y="5918"/>
                  </a:lnTo>
                  <a:lnTo>
                    <a:pt x="298754" y="5715"/>
                  </a:lnTo>
                  <a:lnTo>
                    <a:pt x="296608" y="5715"/>
                  </a:lnTo>
                  <a:lnTo>
                    <a:pt x="292303" y="9804"/>
                  </a:lnTo>
                  <a:lnTo>
                    <a:pt x="295186" y="9804"/>
                  </a:lnTo>
                  <a:lnTo>
                    <a:pt x="295300" y="9245"/>
                  </a:lnTo>
                  <a:lnTo>
                    <a:pt x="295567" y="8826"/>
                  </a:lnTo>
                  <a:lnTo>
                    <a:pt x="296392" y="8255"/>
                  </a:lnTo>
                  <a:lnTo>
                    <a:pt x="296926" y="8115"/>
                  </a:lnTo>
                  <a:lnTo>
                    <a:pt x="298234" y="8115"/>
                  </a:lnTo>
                  <a:lnTo>
                    <a:pt x="300075" y="11315"/>
                  </a:lnTo>
                  <a:lnTo>
                    <a:pt x="299974" y="13195"/>
                  </a:lnTo>
                  <a:lnTo>
                    <a:pt x="297319" y="16840"/>
                  </a:lnTo>
                  <a:lnTo>
                    <a:pt x="296481" y="16840"/>
                  </a:lnTo>
                  <a:lnTo>
                    <a:pt x="296113" y="16751"/>
                  </a:lnTo>
                  <a:lnTo>
                    <a:pt x="295554" y="16471"/>
                  </a:lnTo>
                  <a:lnTo>
                    <a:pt x="295325" y="16268"/>
                  </a:lnTo>
                  <a:lnTo>
                    <a:pt x="294995" y="15735"/>
                  </a:lnTo>
                  <a:lnTo>
                    <a:pt x="295046" y="14262"/>
                  </a:lnTo>
                  <a:lnTo>
                    <a:pt x="295338" y="13817"/>
                  </a:lnTo>
                  <a:lnTo>
                    <a:pt x="295617" y="13589"/>
                  </a:lnTo>
                  <a:lnTo>
                    <a:pt x="296329" y="13284"/>
                  </a:lnTo>
                  <a:lnTo>
                    <a:pt x="296786" y="13195"/>
                  </a:lnTo>
                  <a:lnTo>
                    <a:pt x="299974" y="13195"/>
                  </a:lnTo>
                  <a:lnTo>
                    <a:pt x="299974" y="11315"/>
                  </a:lnTo>
                  <a:lnTo>
                    <a:pt x="295910" y="11315"/>
                  </a:lnTo>
                  <a:lnTo>
                    <a:pt x="294970" y="11480"/>
                  </a:lnTo>
                  <a:lnTo>
                    <a:pt x="293420" y="12128"/>
                  </a:lnTo>
                  <a:lnTo>
                    <a:pt x="292836" y="12585"/>
                  </a:lnTo>
                  <a:lnTo>
                    <a:pt x="292036" y="13754"/>
                  </a:lnTo>
                  <a:lnTo>
                    <a:pt x="291884" y="14262"/>
                  </a:lnTo>
                  <a:lnTo>
                    <a:pt x="291884" y="16141"/>
                  </a:lnTo>
                  <a:lnTo>
                    <a:pt x="295262" y="19164"/>
                  </a:lnTo>
                  <a:lnTo>
                    <a:pt x="296722" y="19164"/>
                  </a:lnTo>
                  <a:lnTo>
                    <a:pt x="300202" y="16891"/>
                  </a:lnTo>
                  <a:lnTo>
                    <a:pt x="300494" y="18872"/>
                  </a:lnTo>
                  <a:lnTo>
                    <a:pt x="303009" y="18872"/>
                  </a:lnTo>
                  <a:lnTo>
                    <a:pt x="303009" y="16891"/>
                  </a:lnTo>
                  <a:lnTo>
                    <a:pt x="303009" y="13195"/>
                  </a:lnTo>
                  <a:close/>
                </a:path>
                <a:path w="327025" h="24764">
                  <a:moveTo>
                    <a:pt x="314045" y="16370"/>
                  </a:moveTo>
                  <a:lnTo>
                    <a:pt x="311708" y="16370"/>
                  </a:lnTo>
                  <a:lnTo>
                    <a:pt x="311251" y="16256"/>
                  </a:lnTo>
                  <a:lnTo>
                    <a:pt x="310730" y="15786"/>
                  </a:lnTo>
                  <a:lnTo>
                    <a:pt x="310591" y="8458"/>
                  </a:lnTo>
                  <a:lnTo>
                    <a:pt x="313994" y="8458"/>
                  </a:lnTo>
                  <a:lnTo>
                    <a:pt x="313994" y="6007"/>
                  </a:lnTo>
                  <a:lnTo>
                    <a:pt x="310591" y="6007"/>
                  </a:lnTo>
                  <a:lnTo>
                    <a:pt x="310591" y="2540"/>
                  </a:lnTo>
                  <a:lnTo>
                    <a:pt x="308000" y="2540"/>
                  </a:lnTo>
                  <a:lnTo>
                    <a:pt x="307657" y="6007"/>
                  </a:lnTo>
                  <a:lnTo>
                    <a:pt x="305435" y="6007"/>
                  </a:lnTo>
                  <a:lnTo>
                    <a:pt x="305435" y="8458"/>
                  </a:lnTo>
                  <a:lnTo>
                    <a:pt x="307657" y="8458"/>
                  </a:lnTo>
                  <a:lnTo>
                    <a:pt x="307759" y="16256"/>
                  </a:lnTo>
                  <a:lnTo>
                    <a:pt x="307822" y="16573"/>
                  </a:lnTo>
                  <a:lnTo>
                    <a:pt x="308495" y="17780"/>
                  </a:lnTo>
                  <a:lnTo>
                    <a:pt x="308965" y="18211"/>
                  </a:lnTo>
                  <a:lnTo>
                    <a:pt x="310184" y="18745"/>
                  </a:lnTo>
                  <a:lnTo>
                    <a:pt x="310908" y="18872"/>
                  </a:lnTo>
                  <a:lnTo>
                    <a:pt x="314045" y="18872"/>
                  </a:lnTo>
                  <a:lnTo>
                    <a:pt x="314045" y="16370"/>
                  </a:lnTo>
                  <a:close/>
                </a:path>
                <a:path w="327025" h="24764">
                  <a:moveTo>
                    <a:pt x="326885" y="16192"/>
                  </a:moveTo>
                  <a:lnTo>
                    <a:pt x="321449" y="11074"/>
                  </a:lnTo>
                  <a:lnTo>
                    <a:pt x="320903" y="10934"/>
                  </a:lnTo>
                  <a:lnTo>
                    <a:pt x="320116" y="10604"/>
                  </a:lnTo>
                  <a:lnTo>
                    <a:pt x="319836" y="10388"/>
                  </a:lnTo>
                  <a:lnTo>
                    <a:pt x="319532" y="9944"/>
                  </a:lnTo>
                  <a:lnTo>
                    <a:pt x="319633" y="8623"/>
                  </a:lnTo>
                  <a:lnTo>
                    <a:pt x="320332" y="8140"/>
                  </a:lnTo>
                  <a:lnTo>
                    <a:pt x="320852" y="8013"/>
                  </a:lnTo>
                  <a:lnTo>
                    <a:pt x="322186" y="8013"/>
                  </a:lnTo>
                  <a:lnTo>
                    <a:pt x="322707" y="8140"/>
                  </a:lnTo>
                  <a:lnTo>
                    <a:pt x="323494" y="8623"/>
                  </a:lnTo>
                  <a:lnTo>
                    <a:pt x="323723" y="8966"/>
                  </a:lnTo>
                  <a:lnTo>
                    <a:pt x="323837" y="9410"/>
                  </a:lnTo>
                  <a:lnTo>
                    <a:pt x="326618" y="9410"/>
                  </a:lnTo>
                  <a:lnTo>
                    <a:pt x="323100" y="5715"/>
                  </a:lnTo>
                  <a:lnTo>
                    <a:pt x="320535" y="5715"/>
                  </a:lnTo>
                  <a:lnTo>
                    <a:pt x="316674" y="10642"/>
                  </a:lnTo>
                  <a:lnTo>
                    <a:pt x="317106" y="11531"/>
                  </a:lnTo>
                  <a:lnTo>
                    <a:pt x="321894" y="13411"/>
                  </a:lnTo>
                  <a:lnTo>
                    <a:pt x="322389" y="13512"/>
                  </a:lnTo>
                  <a:lnTo>
                    <a:pt x="323189" y="13766"/>
                  </a:lnTo>
                  <a:lnTo>
                    <a:pt x="323494" y="13957"/>
                  </a:lnTo>
                  <a:lnTo>
                    <a:pt x="323900" y="14439"/>
                  </a:lnTo>
                  <a:lnTo>
                    <a:pt x="323989" y="15621"/>
                  </a:lnTo>
                  <a:lnTo>
                    <a:pt x="323862" y="15913"/>
                  </a:lnTo>
                  <a:lnTo>
                    <a:pt x="323570" y="16332"/>
                  </a:lnTo>
                  <a:lnTo>
                    <a:pt x="323329" y="16522"/>
                  </a:lnTo>
                  <a:lnTo>
                    <a:pt x="322681" y="16802"/>
                  </a:lnTo>
                  <a:lnTo>
                    <a:pt x="322275" y="16865"/>
                  </a:lnTo>
                  <a:lnTo>
                    <a:pt x="321246" y="16865"/>
                  </a:lnTo>
                  <a:lnTo>
                    <a:pt x="319214" y="14935"/>
                  </a:lnTo>
                  <a:lnTo>
                    <a:pt x="316280" y="14935"/>
                  </a:lnTo>
                  <a:lnTo>
                    <a:pt x="320586" y="19164"/>
                  </a:lnTo>
                  <a:lnTo>
                    <a:pt x="322872" y="19164"/>
                  </a:lnTo>
                  <a:lnTo>
                    <a:pt x="323811" y="18986"/>
                  </a:lnTo>
                  <a:lnTo>
                    <a:pt x="325310" y="18351"/>
                  </a:lnTo>
                  <a:lnTo>
                    <a:pt x="325907" y="17881"/>
                  </a:lnTo>
                  <a:lnTo>
                    <a:pt x="326605" y="16865"/>
                  </a:lnTo>
                  <a:lnTo>
                    <a:pt x="326783" y="16522"/>
                  </a:lnTo>
                  <a:lnTo>
                    <a:pt x="326885" y="16192"/>
                  </a:lnTo>
                  <a:close/>
                </a:path>
              </a:pathLst>
            </a:custGeom>
            <a:solidFill>
              <a:srgbClr val="6474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4836145" y="2195275"/>
              <a:ext cx="1899920" cy="964565"/>
            </a:xfrm>
            <a:custGeom>
              <a:avLst/>
              <a:gdLst/>
              <a:ahLst/>
              <a:cxnLst/>
              <a:rect l="l" t="t" r="r" b="b"/>
              <a:pathLst>
                <a:path w="1899920" h="964564">
                  <a:moveTo>
                    <a:pt x="1878305" y="0"/>
                  </a:moveTo>
                  <a:lnTo>
                    <a:pt x="21614" y="0"/>
                  </a:lnTo>
                  <a:lnTo>
                    <a:pt x="13200" y="1698"/>
                  </a:lnTo>
                  <a:lnTo>
                    <a:pt x="6330" y="6330"/>
                  </a:lnTo>
                  <a:lnTo>
                    <a:pt x="1698" y="13200"/>
                  </a:lnTo>
                  <a:lnTo>
                    <a:pt x="0" y="21614"/>
                  </a:lnTo>
                  <a:lnTo>
                    <a:pt x="0" y="942564"/>
                  </a:lnTo>
                  <a:lnTo>
                    <a:pt x="1698" y="950978"/>
                  </a:lnTo>
                  <a:lnTo>
                    <a:pt x="6330" y="957848"/>
                  </a:lnTo>
                  <a:lnTo>
                    <a:pt x="13201" y="962480"/>
                  </a:lnTo>
                  <a:lnTo>
                    <a:pt x="21614" y="964178"/>
                  </a:lnTo>
                  <a:lnTo>
                    <a:pt x="1878305" y="964178"/>
                  </a:lnTo>
                  <a:lnTo>
                    <a:pt x="1886718" y="962480"/>
                  </a:lnTo>
                  <a:lnTo>
                    <a:pt x="1893589" y="957848"/>
                  </a:lnTo>
                  <a:lnTo>
                    <a:pt x="1898221" y="950978"/>
                  </a:lnTo>
                  <a:lnTo>
                    <a:pt x="1899919" y="942564"/>
                  </a:lnTo>
                  <a:lnTo>
                    <a:pt x="1899919" y="21614"/>
                  </a:lnTo>
                  <a:lnTo>
                    <a:pt x="1898221" y="13200"/>
                  </a:lnTo>
                  <a:lnTo>
                    <a:pt x="1893588" y="6330"/>
                  </a:lnTo>
                  <a:lnTo>
                    <a:pt x="1886718" y="1698"/>
                  </a:lnTo>
                  <a:lnTo>
                    <a:pt x="187830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4836145" y="2348925"/>
              <a:ext cx="1899920" cy="1905"/>
            </a:xfrm>
            <a:custGeom>
              <a:avLst/>
              <a:gdLst/>
              <a:ahLst/>
              <a:cxnLst/>
              <a:rect l="l" t="t" r="r" b="b"/>
              <a:pathLst>
                <a:path w="1899920" h="1905">
                  <a:moveTo>
                    <a:pt x="0" y="1801"/>
                  </a:moveTo>
                  <a:lnTo>
                    <a:pt x="1899919" y="1801"/>
                  </a:lnTo>
                  <a:lnTo>
                    <a:pt x="1899919" y="0"/>
                  </a:lnTo>
                  <a:lnTo>
                    <a:pt x="0" y="0"/>
                  </a:lnTo>
                  <a:lnTo>
                    <a:pt x="0" y="1801"/>
                  </a:lnTo>
                  <a:close/>
                </a:path>
              </a:pathLst>
            </a:custGeom>
            <a:solidFill>
              <a:srgbClr val="E1E6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4895560" y="2242577"/>
              <a:ext cx="295910" cy="27940"/>
            </a:xfrm>
            <a:custGeom>
              <a:avLst/>
              <a:gdLst/>
              <a:ahLst/>
              <a:cxnLst/>
              <a:rect l="l" t="t" r="r" b="b"/>
              <a:pathLst>
                <a:path w="295910" h="27939">
                  <a:moveTo>
                    <a:pt x="11669" y="749"/>
                  </a:moveTo>
                  <a:lnTo>
                    <a:pt x="8038" y="749"/>
                  </a:lnTo>
                  <a:lnTo>
                    <a:pt x="6194" y="1171"/>
                  </a:lnTo>
                  <a:lnTo>
                    <a:pt x="3139" y="2862"/>
                  </a:lnTo>
                  <a:lnTo>
                    <a:pt x="1967" y="4063"/>
                  </a:lnTo>
                  <a:lnTo>
                    <a:pt x="334" y="7175"/>
                  </a:lnTo>
                  <a:lnTo>
                    <a:pt x="0" y="8712"/>
                  </a:lnTo>
                  <a:lnTo>
                    <a:pt x="16" y="13746"/>
                  </a:lnTo>
                  <a:lnTo>
                    <a:pt x="7942" y="21585"/>
                  </a:lnTo>
                  <a:lnTo>
                    <a:pt x="11458" y="21585"/>
                  </a:lnTo>
                  <a:lnTo>
                    <a:pt x="12726" y="21450"/>
                  </a:lnTo>
                  <a:lnTo>
                    <a:pt x="15281" y="20912"/>
                  </a:lnTo>
                  <a:lnTo>
                    <a:pt x="16367" y="20557"/>
                  </a:lnTo>
                  <a:lnTo>
                    <a:pt x="17251" y="20115"/>
                  </a:lnTo>
                  <a:lnTo>
                    <a:pt x="17251" y="19423"/>
                  </a:lnTo>
                  <a:lnTo>
                    <a:pt x="14743" y="19423"/>
                  </a:lnTo>
                  <a:lnTo>
                    <a:pt x="14743" y="18991"/>
                  </a:lnTo>
                  <a:lnTo>
                    <a:pt x="7808" y="18991"/>
                  </a:lnTo>
                  <a:lnTo>
                    <a:pt x="5999" y="18338"/>
                  </a:lnTo>
                  <a:lnTo>
                    <a:pt x="3648" y="15677"/>
                  </a:lnTo>
                  <a:lnTo>
                    <a:pt x="3072" y="13746"/>
                  </a:lnTo>
                  <a:lnTo>
                    <a:pt x="3072" y="8712"/>
                  </a:lnTo>
                  <a:lnTo>
                    <a:pt x="3677" y="6782"/>
                  </a:lnTo>
                  <a:lnTo>
                    <a:pt x="6098" y="4053"/>
                  </a:lnTo>
                  <a:lnTo>
                    <a:pt x="7865" y="3371"/>
                  </a:lnTo>
                  <a:lnTo>
                    <a:pt x="16899" y="3371"/>
                  </a:lnTo>
                  <a:lnTo>
                    <a:pt x="16991" y="3170"/>
                  </a:lnTo>
                  <a:lnTo>
                    <a:pt x="16127" y="2382"/>
                  </a:lnTo>
                  <a:lnTo>
                    <a:pt x="15147" y="1786"/>
                  </a:lnTo>
                  <a:lnTo>
                    <a:pt x="12957" y="960"/>
                  </a:lnTo>
                  <a:lnTo>
                    <a:pt x="11669" y="749"/>
                  </a:lnTo>
                  <a:close/>
                </a:path>
                <a:path w="295910" h="27939">
                  <a:moveTo>
                    <a:pt x="15320" y="18011"/>
                  </a:moveTo>
                  <a:lnTo>
                    <a:pt x="14743" y="18250"/>
                  </a:lnTo>
                  <a:lnTo>
                    <a:pt x="14743" y="19423"/>
                  </a:lnTo>
                  <a:lnTo>
                    <a:pt x="15320" y="18011"/>
                  </a:lnTo>
                  <a:close/>
                </a:path>
                <a:path w="295910" h="27939">
                  <a:moveTo>
                    <a:pt x="17251" y="18011"/>
                  </a:moveTo>
                  <a:lnTo>
                    <a:pt x="15320" y="18011"/>
                  </a:lnTo>
                  <a:lnTo>
                    <a:pt x="14743" y="19423"/>
                  </a:lnTo>
                  <a:lnTo>
                    <a:pt x="17251" y="19423"/>
                  </a:lnTo>
                  <a:lnTo>
                    <a:pt x="17251" y="18011"/>
                  </a:lnTo>
                  <a:close/>
                </a:path>
                <a:path w="295910" h="27939">
                  <a:moveTo>
                    <a:pt x="14743" y="18250"/>
                  </a:moveTo>
                  <a:lnTo>
                    <a:pt x="14532" y="18338"/>
                  </a:lnTo>
                  <a:lnTo>
                    <a:pt x="13716" y="18588"/>
                  </a:lnTo>
                  <a:lnTo>
                    <a:pt x="12025" y="18914"/>
                  </a:lnTo>
                  <a:lnTo>
                    <a:pt x="11170" y="18991"/>
                  </a:lnTo>
                  <a:lnTo>
                    <a:pt x="14743" y="18991"/>
                  </a:lnTo>
                  <a:lnTo>
                    <a:pt x="14743" y="18250"/>
                  </a:lnTo>
                  <a:close/>
                </a:path>
                <a:path w="295910" h="27939">
                  <a:moveTo>
                    <a:pt x="17251" y="10518"/>
                  </a:moveTo>
                  <a:lnTo>
                    <a:pt x="9729" y="10518"/>
                  </a:lnTo>
                  <a:lnTo>
                    <a:pt x="9729" y="12766"/>
                  </a:lnTo>
                  <a:lnTo>
                    <a:pt x="14743" y="12766"/>
                  </a:lnTo>
                  <a:lnTo>
                    <a:pt x="14743" y="18250"/>
                  </a:lnTo>
                  <a:lnTo>
                    <a:pt x="15320" y="18011"/>
                  </a:lnTo>
                  <a:lnTo>
                    <a:pt x="17251" y="18011"/>
                  </a:lnTo>
                  <a:lnTo>
                    <a:pt x="17251" y="10518"/>
                  </a:lnTo>
                  <a:close/>
                </a:path>
                <a:path w="295910" h="27939">
                  <a:moveTo>
                    <a:pt x="16899" y="3371"/>
                  </a:moveTo>
                  <a:lnTo>
                    <a:pt x="11016" y="3371"/>
                  </a:lnTo>
                  <a:lnTo>
                    <a:pt x="11737" y="3448"/>
                  </a:lnTo>
                  <a:lnTo>
                    <a:pt x="12966" y="3736"/>
                  </a:lnTo>
                  <a:lnTo>
                    <a:pt x="13562" y="3957"/>
                  </a:lnTo>
                  <a:lnTo>
                    <a:pt x="14715" y="4572"/>
                  </a:lnTo>
                  <a:lnTo>
                    <a:pt x="15310" y="4985"/>
                  </a:lnTo>
                  <a:lnTo>
                    <a:pt x="15925" y="5504"/>
                  </a:lnTo>
                  <a:lnTo>
                    <a:pt x="16899" y="3371"/>
                  </a:lnTo>
                  <a:close/>
                </a:path>
                <a:path w="295910" h="27939">
                  <a:moveTo>
                    <a:pt x="24148" y="6801"/>
                  </a:moveTo>
                  <a:lnTo>
                    <a:pt x="21324" y="6801"/>
                  </a:lnTo>
                  <a:lnTo>
                    <a:pt x="21382" y="7396"/>
                  </a:lnTo>
                  <a:lnTo>
                    <a:pt x="21497" y="21325"/>
                  </a:lnTo>
                  <a:lnTo>
                    <a:pt x="24437" y="21325"/>
                  </a:lnTo>
                  <a:lnTo>
                    <a:pt x="24437" y="12411"/>
                  </a:lnTo>
                  <a:lnTo>
                    <a:pt x="24590" y="11729"/>
                  </a:lnTo>
                  <a:lnTo>
                    <a:pt x="25163" y="10547"/>
                  </a:lnTo>
                  <a:lnTo>
                    <a:pt x="24004" y="10547"/>
                  </a:lnTo>
                  <a:lnTo>
                    <a:pt x="24196" y="9644"/>
                  </a:lnTo>
                  <a:lnTo>
                    <a:pt x="24343" y="9308"/>
                  </a:lnTo>
                  <a:lnTo>
                    <a:pt x="24148" y="6801"/>
                  </a:lnTo>
                  <a:close/>
                </a:path>
                <a:path w="295910" h="27939">
                  <a:moveTo>
                    <a:pt x="24358" y="9274"/>
                  </a:moveTo>
                  <a:lnTo>
                    <a:pt x="24196" y="9644"/>
                  </a:lnTo>
                  <a:lnTo>
                    <a:pt x="24004" y="10547"/>
                  </a:lnTo>
                  <a:lnTo>
                    <a:pt x="24465" y="10547"/>
                  </a:lnTo>
                  <a:lnTo>
                    <a:pt x="24358" y="9274"/>
                  </a:lnTo>
                  <a:close/>
                </a:path>
                <a:path w="295910" h="27939">
                  <a:moveTo>
                    <a:pt x="29067" y="6541"/>
                  </a:moveTo>
                  <a:lnTo>
                    <a:pt x="28029" y="6541"/>
                  </a:lnTo>
                  <a:lnTo>
                    <a:pt x="27328" y="6685"/>
                  </a:lnTo>
                  <a:lnTo>
                    <a:pt x="26002" y="7262"/>
                  </a:lnTo>
                  <a:lnTo>
                    <a:pt x="25445" y="7704"/>
                  </a:lnTo>
                  <a:lnTo>
                    <a:pt x="24523" y="8895"/>
                  </a:lnTo>
                  <a:lnTo>
                    <a:pt x="24465" y="10547"/>
                  </a:lnTo>
                  <a:lnTo>
                    <a:pt x="25163" y="10547"/>
                  </a:lnTo>
                  <a:lnTo>
                    <a:pt x="25657" y="9961"/>
                  </a:lnTo>
                  <a:lnTo>
                    <a:pt x="26848" y="9212"/>
                  </a:lnTo>
                  <a:lnTo>
                    <a:pt x="27568" y="9020"/>
                  </a:lnTo>
                  <a:lnTo>
                    <a:pt x="30146" y="9020"/>
                  </a:lnTo>
                  <a:lnTo>
                    <a:pt x="30066" y="6685"/>
                  </a:lnTo>
                  <a:lnTo>
                    <a:pt x="29067" y="6541"/>
                  </a:lnTo>
                  <a:close/>
                </a:path>
                <a:path w="295910" h="27939">
                  <a:moveTo>
                    <a:pt x="30146" y="9020"/>
                  </a:moveTo>
                  <a:lnTo>
                    <a:pt x="28759" y="9020"/>
                  </a:lnTo>
                  <a:lnTo>
                    <a:pt x="29528" y="9097"/>
                  </a:lnTo>
                  <a:lnTo>
                    <a:pt x="30143" y="9308"/>
                  </a:lnTo>
                  <a:lnTo>
                    <a:pt x="30146" y="9020"/>
                  </a:lnTo>
                  <a:close/>
                </a:path>
                <a:path w="295910" h="27939">
                  <a:moveTo>
                    <a:pt x="39107" y="6541"/>
                  </a:moveTo>
                  <a:lnTo>
                    <a:pt x="36552" y="6541"/>
                  </a:lnTo>
                  <a:lnTo>
                    <a:pt x="35413" y="6858"/>
                  </a:lnTo>
                  <a:lnTo>
                    <a:pt x="31471" y="12334"/>
                  </a:lnTo>
                  <a:lnTo>
                    <a:pt x="31475" y="15792"/>
                  </a:lnTo>
                  <a:lnTo>
                    <a:pt x="36552" y="21585"/>
                  </a:lnTo>
                  <a:lnTo>
                    <a:pt x="39069" y="21585"/>
                  </a:lnTo>
                  <a:lnTo>
                    <a:pt x="40154" y="21277"/>
                  </a:lnTo>
                  <a:lnTo>
                    <a:pt x="42057" y="20029"/>
                  </a:lnTo>
                  <a:lnTo>
                    <a:pt x="42591" y="19308"/>
                  </a:lnTo>
                  <a:lnTo>
                    <a:pt x="37273" y="19308"/>
                  </a:lnTo>
                  <a:lnTo>
                    <a:pt x="36254" y="18866"/>
                  </a:lnTo>
                  <a:lnTo>
                    <a:pt x="34756" y="17099"/>
                  </a:lnTo>
                  <a:lnTo>
                    <a:pt x="34381" y="15792"/>
                  </a:lnTo>
                  <a:lnTo>
                    <a:pt x="34381" y="12334"/>
                  </a:lnTo>
                  <a:lnTo>
                    <a:pt x="34756" y="11037"/>
                  </a:lnTo>
                  <a:lnTo>
                    <a:pt x="36274" y="9289"/>
                  </a:lnTo>
                  <a:lnTo>
                    <a:pt x="37292" y="8847"/>
                  </a:lnTo>
                  <a:lnTo>
                    <a:pt x="42615" y="8847"/>
                  </a:lnTo>
                  <a:lnTo>
                    <a:pt x="42095" y="8126"/>
                  </a:lnTo>
                  <a:lnTo>
                    <a:pt x="40179" y="6849"/>
                  </a:lnTo>
                  <a:lnTo>
                    <a:pt x="39107" y="6541"/>
                  </a:lnTo>
                  <a:close/>
                </a:path>
                <a:path w="295910" h="27939">
                  <a:moveTo>
                    <a:pt x="45592" y="18098"/>
                  </a:moveTo>
                  <a:lnTo>
                    <a:pt x="42998" y="18098"/>
                  </a:lnTo>
                  <a:lnTo>
                    <a:pt x="42778" y="18866"/>
                  </a:lnTo>
                  <a:lnTo>
                    <a:pt x="42681" y="21325"/>
                  </a:lnTo>
                  <a:lnTo>
                    <a:pt x="45592" y="21325"/>
                  </a:lnTo>
                  <a:lnTo>
                    <a:pt x="45592" y="18098"/>
                  </a:lnTo>
                  <a:close/>
                </a:path>
                <a:path w="295910" h="27939">
                  <a:moveTo>
                    <a:pt x="42615" y="8847"/>
                  </a:moveTo>
                  <a:lnTo>
                    <a:pt x="39809" y="8847"/>
                  </a:lnTo>
                  <a:lnTo>
                    <a:pt x="40808" y="9289"/>
                  </a:lnTo>
                  <a:lnTo>
                    <a:pt x="41557" y="10173"/>
                  </a:lnTo>
                  <a:lnTo>
                    <a:pt x="42325" y="11037"/>
                  </a:lnTo>
                  <a:lnTo>
                    <a:pt x="42710" y="12334"/>
                  </a:lnTo>
                  <a:lnTo>
                    <a:pt x="42710" y="15792"/>
                  </a:lnTo>
                  <a:lnTo>
                    <a:pt x="42325" y="17099"/>
                  </a:lnTo>
                  <a:lnTo>
                    <a:pt x="40808" y="18866"/>
                  </a:lnTo>
                  <a:lnTo>
                    <a:pt x="39809" y="19308"/>
                  </a:lnTo>
                  <a:lnTo>
                    <a:pt x="42591" y="19308"/>
                  </a:lnTo>
                  <a:lnTo>
                    <a:pt x="42681" y="18098"/>
                  </a:lnTo>
                  <a:lnTo>
                    <a:pt x="45592" y="18098"/>
                  </a:lnTo>
                  <a:lnTo>
                    <a:pt x="45592" y="10086"/>
                  </a:lnTo>
                  <a:lnTo>
                    <a:pt x="42710" y="10086"/>
                  </a:lnTo>
                  <a:lnTo>
                    <a:pt x="42615" y="8847"/>
                  </a:lnTo>
                  <a:close/>
                </a:path>
                <a:path w="295910" h="27939">
                  <a:moveTo>
                    <a:pt x="42998" y="18098"/>
                  </a:moveTo>
                  <a:lnTo>
                    <a:pt x="42681" y="18098"/>
                  </a:lnTo>
                  <a:lnTo>
                    <a:pt x="42681" y="19187"/>
                  </a:lnTo>
                  <a:lnTo>
                    <a:pt x="42998" y="18098"/>
                  </a:lnTo>
                  <a:close/>
                </a:path>
                <a:path w="295910" h="27939">
                  <a:moveTo>
                    <a:pt x="42785" y="9226"/>
                  </a:moveTo>
                  <a:lnTo>
                    <a:pt x="42710" y="10086"/>
                  </a:lnTo>
                  <a:lnTo>
                    <a:pt x="43027" y="10086"/>
                  </a:lnTo>
                  <a:lnTo>
                    <a:pt x="42785" y="9226"/>
                  </a:lnTo>
                  <a:close/>
                </a:path>
                <a:path w="295910" h="27939">
                  <a:moveTo>
                    <a:pt x="45822" y="6801"/>
                  </a:moveTo>
                  <a:lnTo>
                    <a:pt x="42998" y="6801"/>
                  </a:lnTo>
                  <a:lnTo>
                    <a:pt x="42803" y="9289"/>
                  </a:lnTo>
                  <a:lnTo>
                    <a:pt x="43027" y="10086"/>
                  </a:lnTo>
                  <a:lnTo>
                    <a:pt x="45592" y="10086"/>
                  </a:lnTo>
                  <a:lnTo>
                    <a:pt x="45700" y="8059"/>
                  </a:lnTo>
                  <a:lnTo>
                    <a:pt x="45822" y="6801"/>
                  </a:lnTo>
                  <a:close/>
                </a:path>
                <a:path w="295910" h="27939">
                  <a:moveTo>
                    <a:pt x="52432" y="6801"/>
                  </a:moveTo>
                  <a:lnTo>
                    <a:pt x="49608" y="6801"/>
                  </a:lnTo>
                  <a:lnTo>
                    <a:pt x="49713" y="8126"/>
                  </a:lnTo>
                  <a:lnTo>
                    <a:pt x="49839" y="27550"/>
                  </a:lnTo>
                  <a:lnTo>
                    <a:pt x="52749" y="27550"/>
                  </a:lnTo>
                  <a:lnTo>
                    <a:pt x="52652" y="18866"/>
                  </a:lnTo>
                  <a:lnTo>
                    <a:pt x="52432" y="18098"/>
                  </a:lnTo>
                  <a:lnTo>
                    <a:pt x="53924" y="18098"/>
                  </a:lnTo>
                  <a:lnTo>
                    <a:pt x="53067" y="17099"/>
                  </a:lnTo>
                  <a:lnTo>
                    <a:pt x="52692" y="15792"/>
                  </a:lnTo>
                  <a:lnTo>
                    <a:pt x="52692" y="12334"/>
                  </a:lnTo>
                  <a:lnTo>
                    <a:pt x="53067" y="11037"/>
                  </a:lnTo>
                  <a:lnTo>
                    <a:pt x="53892" y="10086"/>
                  </a:lnTo>
                  <a:lnTo>
                    <a:pt x="52404" y="10086"/>
                  </a:lnTo>
                  <a:lnTo>
                    <a:pt x="52627" y="9289"/>
                  </a:lnTo>
                  <a:lnTo>
                    <a:pt x="52432" y="6801"/>
                  </a:lnTo>
                  <a:close/>
                </a:path>
                <a:path w="295910" h="27939">
                  <a:moveTo>
                    <a:pt x="53924" y="18098"/>
                  </a:moveTo>
                  <a:lnTo>
                    <a:pt x="52749" y="18098"/>
                  </a:lnTo>
                  <a:lnTo>
                    <a:pt x="52837" y="19308"/>
                  </a:lnTo>
                  <a:lnTo>
                    <a:pt x="53355" y="20029"/>
                  </a:lnTo>
                  <a:lnTo>
                    <a:pt x="54277" y="20663"/>
                  </a:lnTo>
                  <a:lnTo>
                    <a:pt x="55253" y="21287"/>
                  </a:lnTo>
                  <a:lnTo>
                    <a:pt x="56323" y="21585"/>
                  </a:lnTo>
                  <a:lnTo>
                    <a:pt x="58878" y="21585"/>
                  </a:lnTo>
                  <a:lnTo>
                    <a:pt x="60018" y="21277"/>
                  </a:lnTo>
                  <a:lnTo>
                    <a:pt x="61923" y="20096"/>
                  </a:lnTo>
                  <a:lnTo>
                    <a:pt x="62597" y="19308"/>
                  </a:lnTo>
                  <a:lnTo>
                    <a:pt x="55603" y="19308"/>
                  </a:lnTo>
                  <a:lnTo>
                    <a:pt x="54584" y="18866"/>
                  </a:lnTo>
                  <a:lnTo>
                    <a:pt x="53924" y="18098"/>
                  </a:lnTo>
                  <a:close/>
                </a:path>
                <a:path w="295910" h="27939">
                  <a:moveTo>
                    <a:pt x="62605" y="8847"/>
                  </a:moveTo>
                  <a:lnTo>
                    <a:pt x="58139" y="8847"/>
                  </a:lnTo>
                  <a:lnTo>
                    <a:pt x="59147" y="9289"/>
                  </a:lnTo>
                  <a:lnTo>
                    <a:pt x="59897" y="10173"/>
                  </a:lnTo>
                  <a:lnTo>
                    <a:pt x="60665" y="11037"/>
                  </a:lnTo>
                  <a:lnTo>
                    <a:pt x="61049" y="12334"/>
                  </a:lnTo>
                  <a:lnTo>
                    <a:pt x="61049" y="15792"/>
                  </a:lnTo>
                  <a:lnTo>
                    <a:pt x="60665" y="17099"/>
                  </a:lnTo>
                  <a:lnTo>
                    <a:pt x="59147" y="18866"/>
                  </a:lnTo>
                  <a:lnTo>
                    <a:pt x="58139" y="19308"/>
                  </a:lnTo>
                  <a:lnTo>
                    <a:pt x="62597" y="19308"/>
                  </a:lnTo>
                  <a:lnTo>
                    <a:pt x="62690" y="19174"/>
                  </a:lnTo>
                  <a:lnTo>
                    <a:pt x="63720" y="16964"/>
                  </a:lnTo>
                  <a:lnTo>
                    <a:pt x="63954" y="15792"/>
                  </a:lnTo>
                  <a:lnTo>
                    <a:pt x="63958" y="12334"/>
                  </a:lnTo>
                  <a:lnTo>
                    <a:pt x="63720" y="11143"/>
                  </a:lnTo>
                  <a:lnTo>
                    <a:pt x="62700" y="8991"/>
                  </a:lnTo>
                  <a:lnTo>
                    <a:pt x="62605" y="8847"/>
                  </a:lnTo>
                  <a:close/>
                </a:path>
                <a:path w="295910" h="27939">
                  <a:moveTo>
                    <a:pt x="52749" y="18098"/>
                  </a:moveTo>
                  <a:lnTo>
                    <a:pt x="52432" y="18098"/>
                  </a:lnTo>
                  <a:lnTo>
                    <a:pt x="52749" y="19187"/>
                  </a:lnTo>
                  <a:lnTo>
                    <a:pt x="52749" y="18098"/>
                  </a:lnTo>
                  <a:close/>
                </a:path>
                <a:path w="295910" h="27939">
                  <a:moveTo>
                    <a:pt x="52645" y="9226"/>
                  </a:moveTo>
                  <a:lnTo>
                    <a:pt x="52404" y="10086"/>
                  </a:lnTo>
                  <a:lnTo>
                    <a:pt x="52721" y="10086"/>
                  </a:lnTo>
                  <a:lnTo>
                    <a:pt x="52645" y="9226"/>
                  </a:lnTo>
                  <a:close/>
                </a:path>
                <a:path w="295910" h="27939">
                  <a:moveTo>
                    <a:pt x="58878" y="6541"/>
                  </a:moveTo>
                  <a:lnTo>
                    <a:pt x="56304" y="6541"/>
                  </a:lnTo>
                  <a:lnTo>
                    <a:pt x="55189" y="6858"/>
                  </a:lnTo>
                  <a:lnTo>
                    <a:pt x="53326" y="8126"/>
                  </a:lnTo>
                  <a:lnTo>
                    <a:pt x="52814" y="8847"/>
                  </a:lnTo>
                  <a:lnTo>
                    <a:pt x="52721" y="10086"/>
                  </a:lnTo>
                  <a:lnTo>
                    <a:pt x="53892" y="10086"/>
                  </a:lnTo>
                  <a:lnTo>
                    <a:pt x="54584" y="9289"/>
                  </a:lnTo>
                  <a:lnTo>
                    <a:pt x="55603" y="8847"/>
                  </a:lnTo>
                  <a:lnTo>
                    <a:pt x="62605" y="8847"/>
                  </a:lnTo>
                  <a:lnTo>
                    <a:pt x="61923" y="8059"/>
                  </a:lnTo>
                  <a:lnTo>
                    <a:pt x="60002" y="6849"/>
                  </a:lnTo>
                  <a:lnTo>
                    <a:pt x="58878" y="6541"/>
                  </a:lnTo>
                  <a:close/>
                </a:path>
                <a:path w="295910" h="27939">
                  <a:moveTo>
                    <a:pt x="70311" y="115"/>
                  </a:moveTo>
                  <a:lnTo>
                    <a:pt x="67400" y="115"/>
                  </a:lnTo>
                  <a:lnTo>
                    <a:pt x="67400" y="21325"/>
                  </a:lnTo>
                  <a:lnTo>
                    <a:pt x="70311" y="21325"/>
                  </a:lnTo>
                  <a:lnTo>
                    <a:pt x="70311" y="11777"/>
                  </a:lnTo>
                  <a:lnTo>
                    <a:pt x="70676" y="10778"/>
                  </a:lnTo>
                  <a:lnTo>
                    <a:pt x="71547" y="9884"/>
                  </a:lnTo>
                  <a:lnTo>
                    <a:pt x="69907" y="9884"/>
                  </a:lnTo>
                  <a:lnTo>
                    <a:pt x="70186" y="9164"/>
                  </a:lnTo>
                  <a:lnTo>
                    <a:pt x="70311" y="115"/>
                  </a:lnTo>
                  <a:close/>
                </a:path>
                <a:path w="295910" h="27939">
                  <a:moveTo>
                    <a:pt x="79875" y="8876"/>
                  </a:moveTo>
                  <a:lnTo>
                    <a:pt x="75431" y="8876"/>
                  </a:lnTo>
                  <a:lnTo>
                    <a:pt x="76200" y="9164"/>
                  </a:lnTo>
                  <a:lnTo>
                    <a:pt x="76680" y="9740"/>
                  </a:lnTo>
                  <a:lnTo>
                    <a:pt x="77179" y="10297"/>
                  </a:lnTo>
                  <a:lnTo>
                    <a:pt x="77312" y="10778"/>
                  </a:lnTo>
                  <a:lnTo>
                    <a:pt x="77429" y="21325"/>
                  </a:lnTo>
                  <a:lnTo>
                    <a:pt x="80340" y="21325"/>
                  </a:lnTo>
                  <a:lnTo>
                    <a:pt x="80323" y="10297"/>
                  </a:lnTo>
                  <a:lnTo>
                    <a:pt x="79917" y="8924"/>
                  </a:lnTo>
                  <a:close/>
                </a:path>
                <a:path w="295910" h="27939">
                  <a:moveTo>
                    <a:pt x="70311" y="8839"/>
                  </a:moveTo>
                  <a:lnTo>
                    <a:pt x="69907" y="9884"/>
                  </a:lnTo>
                  <a:lnTo>
                    <a:pt x="70311" y="9884"/>
                  </a:lnTo>
                  <a:lnTo>
                    <a:pt x="70311" y="8839"/>
                  </a:lnTo>
                  <a:close/>
                </a:path>
                <a:path w="295910" h="27939">
                  <a:moveTo>
                    <a:pt x="76939" y="6541"/>
                  </a:moveTo>
                  <a:lnTo>
                    <a:pt x="73981" y="6541"/>
                  </a:lnTo>
                  <a:lnTo>
                    <a:pt x="72895" y="6830"/>
                  </a:lnTo>
                  <a:lnTo>
                    <a:pt x="71012" y="7963"/>
                  </a:lnTo>
                  <a:lnTo>
                    <a:pt x="70330" y="8789"/>
                  </a:lnTo>
                  <a:lnTo>
                    <a:pt x="70311" y="9884"/>
                  </a:lnTo>
                  <a:lnTo>
                    <a:pt x="71547" y="9884"/>
                  </a:lnTo>
                  <a:lnTo>
                    <a:pt x="72155" y="9260"/>
                  </a:lnTo>
                  <a:lnTo>
                    <a:pt x="73145" y="8876"/>
                  </a:lnTo>
                  <a:lnTo>
                    <a:pt x="79875" y="8876"/>
                  </a:lnTo>
                  <a:lnTo>
                    <a:pt x="78227" y="7022"/>
                  </a:lnTo>
                  <a:lnTo>
                    <a:pt x="76939" y="6541"/>
                  </a:lnTo>
                  <a:close/>
                </a:path>
                <a:path w="295910" h="27939">
                  <a:moveTo>
                    <a:pt x="87394" y="6801"/>
                  </a:moveTo>
                  <a:lnTo>
                    <a:pt x="84483" y="6801"/>
                  </a:lnTo>
                  <a:lnTo>
                    <a:pt x="84483" y="21325"/>
                  </a:lnTo>
                  <a:lnTo>
                    <a:pt x="87394" y="21325"/>
                  </a:lnTo>
                  <a:lnTo>
                    <a:pt x="87394" y="6801"/>
                  </a:lnTo>
                  <a:close/>
                </a:path>
                <a:path w="295910" h="27939">
                  <a:moveTo>
                    <a:pt x="87624" y="749"/>
                  </a:moveTo>
                  <a:lnTo>
                    <a:pt x="84253" y="749"/>
                  </a:lnTo>
                  <a:lnTo>
                    <a:pt x="84253" y="3775"/>
                  </a:lnTo>
                  <a:lnTo>
                    <a:pt x="87624" y="3775"/>
                  </a:lnTo>
                  <a:lnTo>
                    <a:pt x="87624" y="749"/>
                  </a:lnTo>
                  <a:close/>
                </a:path>
                <a:path w="295910" h="27939">
                  <a:moveTo>
                    <a:pt x="104974" y="18098"/>
                  </a:moveTo>
                  <a:lnTo>
                    <a:pt x="102380" y="18098"/>
                  </a:lnTo>
                  <a:lnTo>
                    <a:pt x="102161" y="18866"/>
                  </a:lnTo>
                  <a:lnTo>
                    <a:pt x="102063" y="27550"/>
                  </a:lnTo>
                  <a:lnTo>
                    <a:pt x="104974" y="27550"/>
                  </a:lnTo>
                  <a:lnTo>
                    <a:pt x="104974" y="18098"/>
                  </a:lnTo>
                  <a:close/>
                </a:path>
                <a:path w="295910" h="27939">
                  <a:moveTo>
                    <a:pt x="98490" y="6541"/>
                  </a:moveTo>
                  <a:lnTo>
                    <a:pt x="95935" y="6541"/>
                  </a:lnTo>
                  <a:lnTo>
                    <a:pt x="94795" y="6858"/>
                  </a:lnTo>
                  <a:lnTo>
                    <a:pt x="90854" y="12334"/>
                  </a:lnTo>
                  <a:lnTo>
                    <a:pt x="90857" y="15792"/>
                  </a:lnTo>
                  <a:lnTo>
                    <a:pt x="95935" y="21585"/>
                  </a:lnTo>
                  <a:lnTo>
                    <a:pt x="98451" y="21585"/>
                  </a:lnTo>
                  <a:lnTo>
                    <a:pt x="99537" y="21277"/>
                  </a:lnTo>
                  <a:lnTo>
                    <a:pt x="101439" y="20029"/>
                  </a:lnTo>
                  <a:lnTo>
                    <a:pt x="101973" y="19308"/>
                  </a:lnTo>
                  <a:lnTo>
                    <a:pt x="96655" y="19308"/>
                  </a:lnTo>
                  <a:lnTo>
                    <a:pt x="95637" y="18866"/>
                  </a:lnTo>
                  <a:lnTo>
                    <a:pt x="94138" y="17099"/>
                  </a:lnTo>
                  <a:lnTo>
                    <a:pt x="93764" y="15792"/>
                  </a:lnTo>
                  <a:lnTo>
                    <a:pt x="93764" y="12334"/>
                  </a:lnTo>
                  <a:lnTo>
                    <a:pt x="94138" y="11037"/>
                  </a:lnTo>
                  <a:lnTo>
                    <a:pt x="95656" y="9289"/>
                  </a:lnTo>
                  <a:lnTo>
                    <a:pt x="96674" y="8847"/>
                  </a:lnTo>
                  <a:lnTo>
                    <a:pt x="101998" y="8847"/>
                  </a:lnTo>
                  <a:lnTo>
                    <a:pt x="101477" y="8126"/>
                  </a:lnTo>
                  <a:lnTo>
                    <a:pt x="99561" y="6849"/>
                  </a:lnTo>
                  <a:lnTo>
                    <a:pt x="98490" y="6541"/>
                  </a:lnTo>
                  <a:close/>
                </a:path>
                <a:path w="295910" h="27939">
                  <a:moveTo>
                    <a:pt x="101998" y="8847"/>
                  </a:moveTo>
                  <a:lnTo>
                    <a:pt x="99191" y="8847"/>
                  </a:lnTo>
                  <a:lnTo>
                    <a:pt x="100190" y="9289"/>
                  </a:lnTo>
                  <a:lnTo>
                    <a:pt x="100939" y="10173"/>
                  </a:lnTo>
                  <a:lnTo>
                    <a:pt x="101708" y="11037"/>
                  </a:lnTo>
                  <a:lnTo>
                    <a:pt x="102092" y="12334"/>
                  </a:lnTo>
                  <a:lnTo>
                    <a:pt x="102092" y="15792"/>
                  </a:lnTo>
                  <a:lnTo>
                    <a:pt x="101708" y="17099"/>
                  </a:lnTo>
                  <a:lnTo>
                    <a:pt x="100190" y="18866"/>
                  </a:lnTo>
                  <a:lnTo>
                    <a:pt x="99191" y="19308"/>
                  </a:lnTo>
                  <a:lnTo>
                    <a:pt x="101973" y="19308"/>
                  </a:lnTo>
                  <a:lnTo>
                    <a:pt x="102063" y="18098"/>
                  </a:lnTo>
                  <a:lnTo>
                    <a:pt x="104974" y="18098"/>
                  </a:lnTo>
                  <a:lnTo>
                    <a:pt x="104974" y="10086"/>
                  </a:lnTo>
                  <a:lnTo>
                    <a:pt x="102092" y="10086"/>
                  </a:lnTo>
                  <a:lnTo>
                    <a:pt x="101998" y="8847"/>
                  </a:lnTo>
                  <a:close/>
                </a:path>
                <a:path w="295910" h="27939">
                  <a:moveTo>
                    <a:pt x="102380" y="18098"/>
                  </a:moveTo>
                  <a:lnTo>
                    <a:pt x="102063" y="18098"/>
                  </a:lnTo>
                  <a:lnTo>
                    <a:pt x="102063" y="19187"/>
                  </a:lnTo>
                  <a:lnTo>
                    <a:pt x="102380" y="18098"/>
                  </a:lnTo>
                  <a:close/>
                </a:path>
                <a:path w="295910" h="27939">
                  <a:moveTo>
                    <a:pt x="102168" y="9226"/>
                  </a:moveTo>
                  <a:lnTo>
                    <a:pt x="102092" y="10086"/>
                  </a:lnTo>
                  <a:lnTo>
                    <a:pt x="102409" y="10086"/>
                  </a:lnTo>
                  <a:lnTo>
                    <a:pt x="102168" y="9226"/>
                  </a:lnTo>
                  <a:close/>
                </a:path>
                <a:path w="295910" h="27939">
                  <a:moveTo>
                    <a:pt x="105205" y="6801"/>
                  </a:moveTo>
                  <a:lnTo>
                    <a:pt x="102380" y="6801"/>
                  </a:lnTo>
                  <a:lnTo>
                    <a:pt x="102185" y="9289"/>
                  </a:lnTo>
                  <a:lnTo>
                    <a:pt x="102409" y="10086"/>
                  </a:lnTo>
                  <a:lnTo>
                    <a:pt x="104974" y="10086"/>
                  </a:lnTo>
                  <a:lnTo>
                    <a:pt x="105083" y="8059"/>
                  </a:lnTo>
                  <a:lnTo>
                    <a:pt x="105205" y="6801"/>
                  </a:lnTo>
                  <a:close/>
                </a:path>
                <a:path w="295910" h="27939">
                  <a:moveTo>
                    <a:pt x="112045" y="6801"/>
                  </a:moveTo>
                  <a:lnTo>
                    <a:pt x="109135" y="6801"/>
                  </a:lnTo>
                  <a:lnTo>
                    <a:pt x="109155" y="17810"/>
                  </a:lnTo>
                  <a:lnTo>
                    <a:pt x="109567" y="19212"/>
                  </a:lnTo>
                  <a:lnTo>
                    <a:pt x="110432" y="20173"/>
                  </a:lnTo>
                  <a:lnTo>
                    <a:pt x="111315" y="21114"/>
                  </a:lnTo>
                  <a:lnTo>
                    <a:pt x="112631" y="21585"/>
                  </a:lnTo>
                  <a:lnTo>
                    <a:pt x="115552" y="21585"/>
                  </a:lnTo>
                  <a:lnTo>
                    <a:pt x="116580" y="21297"/>
                  </a:lnTo>
                  <a:lnTo>
                    <a:pt x="118347" y="20125"/>
                  </a:lnTo>
                  <a:lnTo>
                    <a:pt x="119005" y="19250"/>
                  </a:lnTo>
                  <a:lnTo>
                    <a:pt x="114053" y="19250"/>
                  </a:lnTo>
                  <a:lnTo>
                    <a:pt x="113294" y="18962"/>
                  </a:lnTo>
                  <a:lnTo>
                    <a:pt x="112295" y="17810"/>
                  </a:lnTo>
                  <a:lnTo>
                    <a:pt x="112161" y="17329"/>
                  </a:lnTo>
                  <a:lnTo>
                    <a:pt x="112045" y="6801"/>
                  </a:lnTo>
                  <a:close/>
                </a:path>
                <a:path w="295910" h="27939">
                  <a:moveTo>
                    <a:pt x="121844" y="18213"/>
                  </a:moveTo>
                  <a:lnTo>
                    <a:pt x="119394" y="18213"/>
                  </a:lnTo>
                  <a:lnTo>
                    <a:pt x="119113" y="18962"/>
                  </a:lnTo>
                  <a:lnTo>
                    <a:pt x="119020" y="21325"/>
                  </a:lnTo>
                  <a:lnTo>
                    <a:pt x="121844" y="21325"/>
                  </a:lnTo>
                  <a:lnTo>
                    <a:pt x="121844" y="18213"/>
                  </a:lnTo>
                  <a:close/>
                </a:path>
                <a:path w="295910" h="27939">
                  <a:moveTo>
                    <a:pt x="121844" y="6801"/>
                  </a:moveTo>
                  <a:lnTo>
                    <a:pt x="118933" y="6801"/>
                  </a:lnTo>
                  <a:lnTo>
                    <a:pt x="118933" y="16311"/>
                  </a:lnTo>
                  <a:lnTo>
                    <a:pt x="118578" y="17329"/>
                  </a:lnTo>
                  <a:lnTo>
                    <a:pt x="117156" y="18866"/>
                  </a:lnTo>
                  <a:lnTo>
                    <a:pt x="116224" y="19250"/>
                  </a:lnTo>
                  <a:lnTo>
                    <a:pt x="119005" y="19250"/>
                  </a:lnTo>
                  <a:lnTo>
                    <a:pt x="119020" y="18213"/>
                  </a:lnTo>
                  <a:lnTo>
                    <a:pt x="121844" y="18213"/>
                  </a:lnTo>
                  <a:lnTo>
                    <a:pt x="121844" y="6801"/>
                  </a:lnTo>
                  <a:close/>
                </a:path>
                <a:path w="295910" h="27939">
                  <a:moveTo>
                    <a:pt x="119394" y="18213"/>
                  </a:moveTo>
                  <a:lnTo>
                    <a:pt x="119020" y="18213"/>
                  </a:lnTo>
                  <a:lnTo>
                    <a:pt x="119020" y="19212"/>
                  </a:lnTo>
                  <a:lnTo>
                    <a:pt x="119394" y="18213"/>
                  </a:lnTo>
                  <a:close/>
                </a:path>
                <a:path w="295910" h="27939">
                  <a:moveTo>
                    <a:pt x="133610" y="6541"/>
                  </a:moveTo>
                  <a:lnTo>
                    <a:pt x="130862" y="6541"/>
                  </a:lnTo>
                  <a:lnTo>
                    <a:pt x="129642" y="6858"/>
                  </a:lnTo>
                  <a:lnTo>
                    <a:pt x="125272" y="16436"/>
                  </a:lnTo>
                  <a:lnTo>
                    <a:pt x="125944" y="18271"/>
                  </a:lnTo>
                  <a:lnTo>
                    <a:pt x="128634" y="20922"/>
                  </a:lnTo>
                  <a:lnTo>
                    <a:pt x="130478" y="21585"/>
                  </a:lnTo>
                  <a:lnTo>
                    <a:pt x="133898" y="21585"/>
                  </a:lnTo>
                  <a:lnTo>
                    <a:pt x="134916" y="21431"/>
                  </a:lnTo>
                  <a:lnTo>
                    <a:pt x="136837" y="20797"/>
                  </a:lnTo>
                  <a:lnTo>
                    <a:pt x="137654" y="20336"/>
                  </a:lnTo>
                  <a:lnTo>
                    <a:pt x="138326" y="19740"/>
                  </a:lnTo>
                  <a:lnTo>
                    <a:pt x="138120" y="19308"/>
                  </a:lnTo>
                  <a:lnTo>
                    <a:pt x="131343" y="19308"/>
                  </a:lnTo>
                  <a:lnTo>
                    <a:pt x="130152" y="18876"/>
                  </a:lnTo>
                  <a:lnTo>
                    <a:pt x="128480" y="17147"/>
                  </a:lnTo>
                  <a:lnTo>
                    <a:pt x="128067" y="15859"/>
                  </a:lnTo>
                  <a:lnTo>
                    <a:pt x="128067" y="14467"/>
                  </a:lnTo>
                  <a:lnTo>
                    <a:pt x="127548" y="14467"/>
                  </a:lnTo>
                  <a:lnTo>
                    <a:pt x="127548" y="12795"/>
                  </a:lnTo>
                  <a:lnTo>
                    <a:pt x="128067" y="12795"/>
                  </a:lnTo>
                  <a:lnTo>
                    <a:pt x="128097" y="12123"/>
                  </a:lnTo>
                  <a:lnTo>
                    <a:pt x="128432" y="10951"/>
                  </a:lnTo>
                  <a:lnTo>
                    <a:pt x="129892" y="9087"/>
                  </a:lnTo>
                  <a:lnTo>
                    <a:pt x="130930" y="8616"/>
                  </a:lnTo>
                  <a:lnTo>
                    <a:pt x="137142" y="8616"/>
                  </a:lnTo>
                  <a:lnTo>
                    <a:pt x="136597" y="7982"/>
                  </a:lnTo>
                  <a:lnTo>
                    <a:pt x="134753" y="6830"/>
                  </a:lnTo>
                  <a:lnTo>
                    <a:pt x="133610" y="6541"/>
                  </a:lnTo>
                  <a:close/>
                </a:path>
                <a:path w="295910" h="27939">
                  <a:moveTo>
                    <a:pt x="137375" y="17752"/>
                  </a:moveTo>
                  <a:lnTo>
                    <a:pt x="136703" y="18309"/>
                  </a:lnTo>
                  <a:lnTo>
                    <a:pt x="135992" y="18712"/>
                  </a:lnTo>
                  <a:lnTo>
                    <a:pt x="134513" y="19193"/>
                  </a:lnTo>
                  <a:lnTo>
                    <a:pt x="133725" y="19308"/>
                  </a:lnTo>
                  <a:lnTo>
                    <a:pt x="138120" y="19308"/>
                  </a:lnTo>
                  <a:lnTo>
                    <a:pt x="137375" y="17752"/>
                  </a:lnTo>
                  <a:close/>
                </a:path>
                <a:path w="295910" h="27939">
                  <a:moveTo>
                    <a:pt x="128067" y="12795"/>
                  </a:moveTo>
                  <a:lnTo>
                    <a:pt x="127548" y="12795"/>
                  </a:lnTo>
                  <a:lnTo>
                    <a:pt x="127548" y="14467"/>
                  </a:lnTo>
                  <a:lnTo>
                    <a:pt x="128067" y="14467"/>
                  </a:lnTo>
                  <a:lnTo>
                    <a:pt x="128067" y="12795"/>
                  </a:lnTo>
                  <a:close/>
                </a:path>
                <a:path w="295910" h="27939">
                  <a:moveTo>
                    <a:pt x="136021" y="12795"/>
                  </a:moveTo>
                  <a:lnTo>
                    <a:pt x="128067" y="12795"/>
                  </a:lnTo>
                  <a:lnTo>
                    <a:pt x="128067" y="14467"/>
                  </a:lnTo>
                  <a:lnTo>
                    <a:pt x="138499" y="14467"/>
                  </a:lnTo>
                  <a:lnTo>
                    <a:pt x="138499" y="13170"/>
                  </a:lnTo>
                  <a:lnTo>
                    <a:pt x="136021" y="13170"/>
                  </a:lnTo>
                  <a:lnTo>
                    <a:pt x="136021" y="12795"/>
                  </a:lnTo>
                  <a:close/>
                </a:path>
                <a:path w="295910" h="27939">
                  <a:moveTo>
                    <a:pt x="137142" y="8616"/>
                  </a:moveTo>
                  <a:lnTo>
                    <a:pt x="133485" y="8616"/>
                  </a:lnTo>
                  <a:lnTo>
                    <a:pt x="134407" y="9020"/>
                  </a:lnTo>
                  <a:lnTo>
                    <a:pt x="135041" y="9827"/>
                  </a:lnTo>
                  <a:lnTo>
                    <a:pt x="135694" y="10614"/>
                  </a:lnTo>
                  <a:lnTo>
                    <a:pt x="136021" y="11729"/>
                  </a:lnTo>
                  <a:lnTo>
                    <a:pt x="136021" y="13170"/>
                  </a:lnTo>
                  <a:lnTo>
                    <a:pt x="136511" y="12795"/>
                  </a:lnTo>
                  <a:lnTo>
                    <a:pt x="138499" y="12795"/>
                  </a:lnTo>
                  <a:lnTo>
                    <a:pt x="138422" y="11729"/>
                  </a:lnTo>
                  <a:lnTo>
                    <a:pt x="138259" y="10893"/>
                  </a:lnTo>
                  <a:lnTo>
                    <a:pt x="137299" y="8799"/>
                  </a:lnTo>
                  <a:lnTo>
                    <a:pt x="137142" y="8616"/>
                  </a:lnTo>
                  <a:close/>
                </a:path>
                <a:path w="295910" h="27939">
                  <a:moveTo>
                    <a:pt x="138499" y="12795"/>
                  </a:moveTo>
                  <a:lnTo>
                    <a:pt x="136511" y="12795"/>
                  </a:lnTo>
                  <a:lnTo>
                    <a:pt x="136021" y="13170"/>
                  </a:lnTo>
                  <a:lnTo>
                    <a:pt x="138499" y="13170"/>
                  </a:lnTo>
                  <a:lnTo>
                    <a:pt x="138499" y="12795"/>
                  </a:lnTo>
                  <a:close/>
                </a:path>
                <a:path w="295910" h="27939">
                  <a:moveTo>
                    <a:pt x="156833" y="6541"/>
                  </a:moveTo>
                  <a:lnTo>
                    <a:pt x="154431" y="6541"/>
                  </a:lnTo>
                  <a:lnTo>
                    <a:pt x="153163" y="6839"/>
                  </a:lnTo>
                  <a:lnTo>
                    <a:pt x="151011" y="8011"/>
                  </a:lnTo>
                  <a:lnTo>
                    <a:pt x="150185" y="8847"/>
                  </a:lnTo>
                  <a:lnTo>
                    <a:pt x="148985" y="11085"/>
                  </a:lnTo>
                  <a:lnTo>
                    <a:pt x="148706" y="12334"/>
                  </a:lnTo>
                  <a:lnTo>
                    <a:pt x="148717" y="15696"/>
                  </a:lnTo>
                  <a:lnTo>
                    <a:pt x="154431" y="21585"/>
                  </a:lnTo>
                  <a:lnTo>
                    <a:pt x="156794" y="21585"/>
                  </a:lnTo>
                  <a:lnTo>
                    <a:pt x="157688" y="21431"/>
                  </a:lnTo>
                  <a:lnTo>
                    <a:pt x="159475" y="20797"/>
                  </a:lnTo>
                  <a:lnTo>
                    <a:pt x="160224" y="20346"/>
                  </a:lnTo>
                  <a:lnTo>
                    <a:pt x="160819" y="19769"/>
                  </a:lnTo>
                  <a:lnTo>
                    <a:pt x="160578" y="19250"/>
                  </a:lnTo>
                  <a:lnTo>
                    <a:pt x="154710" y="19250"/>
                  </a:lnTo>
                  <a:lnTo>
                    <a:pt x="153624" y="18799"/>
                  </a:lnTo>
                  <a:lnTo>
                    <a:pt x="152049" y="16993"/>
                  </a:lnTo>
                  <a:lnTo>
                    <a:pt x="151655" y="15696"/>
                  </a:lnTo>
                  <a:lnTo>
                    <a:pt x="151655" y="12334"/>
                  </a:lnTo>
                  <a:lnTo>
                    <a:pt x="152049" y="11056"/>
                  </a:lnTo>
                  <a:lnTo>
                    <a:pt x="153624" y="9289"/>
                  </a:lnTo>
                  <a:lnTo>
                    <a:pt x="154710" y="8847"/>
                  </a:lnTo>
                  <a:lnTo>
                    <a:pt x="160592" y="8847"/>
                  </a:lnTo>
                  <a:lnTo>
                    <a:pt x="160819" y="8357"/>
                  </a:lnTo>
                  <a:lnTo>
                    <a:pt x="160243" y="7781"/>
                  </a:lnTo>
                  <a:lnTo>
                    <a:pt x="159513" y="7339"/>
                  </a:lnTo>
                  <a:lnTo>
                    <a:pt x="157745" y="6705"/>
                  </a:lnTo>
                  <a:lnTo>
                    <a:pt x="156833" y="6541"/>
                  </a:lnTo>
                  <a:close/>
                </a:path>
                <a:path w="295910" h="27939">
                  <a:moveTo>
                    <a:pt x="159868" y="17723"/>
                  </a:moveTo>
                  <a:lnTo>
                    <a:pt x="159311" y="18261"/>
                  </a:lnTo>
                  <a:lnTo>
                    <a:pt x="158696" y="18655"/>
                  </a:lnTo>
                  <a:lnTo>
                    <a:pt x="157352" y="19135"/>
                  </a:lnTo>
                  <a:lnTo>
                    <a:pt x="156708" y="19250"/>
                  </a:lnTo>
                  <a:lnTo>
                    <a:pt x="160578" y="19250"/>
                  </a:lnTo>
                  <a:lnTo>
                    <a:pt x="159868" y="17723"/>
                  </a:lnTo>
                  <a:close/>
                </a:path>
                <a:path w="295910" h="27939">
                  <a:moveTo>
                    <a:pt x="160592" y="8847"/>
                  </a:moveTo>
                  <a:lnTo>
                    <a:pt x="156727" y="8847"/>
                  </a:lnTo>
                  <a:lnTo>
                    <a:pt x="157380" y="8981"/>
                  </a:lnTo>
                  <a:lnTo>
                    <a:pt x="158725" y="9500"/>
                  </a:lnTo>
                  <a:lnTo>
                    <a:pt x="159331" y="9884"/>
                  </a:lnTo>
                  <a:lnTo>
                    <a:pt x="159868" y="10403"/>
                  </a:lnTo>
                  <a:lnTo>
                    <a:pt x="160592" y="8847"/>
                  </a:lnTo>
                  <a:close/>
                </a:path>
                <a:path w="295910" h="27939">
                  <a:moveTo>
                    <a:pt x="171288" y="6541"/>
                  </a:moveTo>
                  <a:lnTo>
                    <a:pt x="168406" y="6541"/>
                  </a:lnTo>
                  <a:lnTo>
                    <a:pt x="167157" y="6849"/>
                  </a:lnTo>
                  <a:lnTo>
                    <a:pt x="162824" y="15792"/>
                  </a:lnTo>
                  <a:lnTo>
                    <a:pt x="163075" y="16964"/>
                  </a:lnTo>
                  <a:lnTo>
                    <a:pt x="164228" y="19212"/>
                  </a:lnTo>
                  <a:lnTo>
                    <a:pt x="165044" y="20077"/>
                  </a:lnTo>
                  <a:lnTo>
                    <a:pt x="167157" y="21287"/>
                  </a:lnTo>
                  <a:lnTo>
                    <a:pt x="168406" y="21585"/>
                  </a:lnTo>
                  <a:lnTo>
                    <a:pt x="171288" y="21585"/>
                  </a:lnTo>
                  <a:lnTo>
                    <a:pt x="172537" y="21287"/>
                  </a:lnTo>
                  <a:lnTo>
                    <a:pt x="174670" y="20077"/>
                  </a:lnTo>
                  <a:lnTo>
                    <a:pt x="175404" y="19308"/>
                  </a:lnTo>
                  <a:lnTo>
                    <a:pt x="168579" y="19308"/>
                  </a:lnTo>
                  <a:lnTo>
                    <a:pt x="167571" y="18866"/>
                  </a:lnTo>
                  <a:lnTo>
                    <a:pt x="166091" y="17099"/>
                  </a:lnTo>
                  <a:lnTo>
                    <a:pt x="165726" y="15792"/>
                  </a:lnTo>
                  <a:lnTo>
                    <a:pt x="165726" y="12334"/>
                  </a:lnTo>
                  <a:lnTo>
                    <a:pt x="166101" y="11037"/>
                  </a:lnTo>
                  <a:lnTo>
                    <a:pt x="167599" y="9289"/>
                  </a:lnTo>
                  <a:lnTo>
                    <a:pt x="168598" y="8847"/>
                  </a:lnTo>
                  <a:lnTo>
                    <a:pt x="175422" y="8847"/>
                  </a:lnTo>
                  <a:lnTo>
                    <a:pt x="174670" y="8059"/>
                  </a:lnTo>
                  <a:lnTo>
                    <a:pt x="173594" y="7464"/>
                  </a:lnTo>
                  <a:lnTo>
                    <a:pt x="172537" y="6849"/>
                  </a:lnTo>
                  <a:lnTo>
                    <a:pt x="171288" y="6541"/>
                  </a:lnTo>
                  <a:close/>
                </a:path>
                <a:path w="295910" h="27939">
                  <a:moveTo>
                    <a:pt x="175422" y="8847"/>
                  </a:moveTo>
                  <a:lnTo>
                    <a:pt x="171115" y="8847"/>
                  </a:lnTo>
                  <a:lnTo>
                    <a:pt x="172124" y="9289"/>
                  </a:lnTo>
                  <a:lnTo>
                    <a:pt x="173622" y="11037"/>
                  </a:lnTo>
                  <a:lnTo>
                    <a:pt x="173997" y="12334"/>
                  </a:lnTo>
                  <a:lnTo>
                    <a:pt x="173997" y="15792"/>
                  </a:lnTo>
                  <a:lnTo>
                    <a:pt x="173622" y="17099"/>
                  </a:lnTo>
                  <a:lnTo>
                    <a:pt x="172124" y="18866"/>
                  </a:lnTo>
                  <a:lnTo>
                    <a:pt x="171115" y="19308"/>
                  </a:lnTo>
                  <a:lnTo>
                    <a:pt x="175404" y="19308"/>
                  </a:lnTo>
                  <a:lnTo>
                    <a:pt x="176668" y="16964"/>
                  </a:lnTo>
                  <a:lnTo>
                    <a:pt x="176927" y="15792"/>
                  </a:lnTo>
                  <a:lnTo>
                    <a:pt x="176927" y="12334"/>
                  </a:lnTo>
                  <a:lnTo>
                    <a:pt x="176668" y="11172"/>
                  </a:lnTo>
                  <a:lnTo>
                    <a:pt x="176072" y="10057"/>
                  </a:lnTo>
                  <a:lnTo>
                    <a:pt x="175496" y="8924"/>
                  </a:lnTo>
                  <a:close/>
                </a:path>
                <a:path w="295910" h="27939">
                  <a:moveTo>
                    <a:pt x="182961" y="6801"/>
                  </a:moveTo>
                  <a:lnTo>
                    <a:pt x="180137" y="6801"/>
                  </a:lnTo>
                  <a:lnTo>
                    <a:pt x="180294" y="8799"/>
                  </a:lnTo>
                  <a:lnTo>
                    <a:pt x="180368" y="21325"/>
                  </a:lnTo>
                  <a:lnTo>
                    <a:pt x="183278" y="21325"/>
                  </a:lnTo>
                  <a:lnTo>
                    <a:pt x="183278" y="11834"/>
                  </a:lnTo>
                  <a:lnTo>
                    <a:pt x="183595" y="10797"/>
                  </a:lnTo>
                  <a:lnTo>
                    <a:pt x="184372" y="9856"/>
                  </a:lnTo>
                  <a:lnTo>
                    <a:pt x="182875" y="9856"/>
                  </a:lnTo>
                  <a:lnTo>
                    <a:pt x="183102" y="9260"/>
                  </a:lnTo>
                  <a:lnTo>
                    <a:pt x="182961" y="6801"/>
                  </a:lnTo>
                  <a:close/>
                </a:path>
                <a:path w="295910" h="27939">
                  <a:moveTo>
                    <a:pt x="191965" y="8876"/>
                  </a:moveTo>
                  <a:lnTo>
                    <a:pt x="187812" y="8876"/>
                  </a:lnTo>
                  <a:lnTo>
                    <a:pt x="188504" y="9164"/>
                  </a:lnTo>
                  <a:lnTo>
                    <a:pt x="189369" y="10297"/>
                  </a:lnTo>
                  <a:lnTo>
                    <a:pt x="189490" y="10797"/>
                  </a:lnTo>
                  <a:lnTo>
                    <a:pt x="189590" y="21325"/>
                  </a:lnTo>
                  <a:lnTo>
                    <a:pt x="192500" y="21325"/>
                  </a:lnTo>
                  <a:lnTo>
                    <a:pt x="192500" y="11834"/>
                  </a:lnTo>
                  <a:lnTo>
                    <a:pt x="192827" y="10797"/>
                  </a:lnTo>
                  <a:lnTo>
                    <a:pt x="193505" y="10000"/>
                  </a:lnTo>
                  <a:lnTo>
                    <a:pt x="191780" y="10000"/>
                  </a:lnTo>
                  <a:lnTo>
                    <a:pt x="192049" y="9260"/>
                  </a:lnTo>
                  <a:lnTo>
                    <a:pt x="191965" y="8876"/>
                  </a:lnTo>
                  <a:close/>
                </a:path>
                <a:path w="295910" h="27939">
                  <a:moveTo>
                    <a:pt x="201360" y="8876"/>
                  </a:moveTo>
                  <a:lnTo>
                    <a:pt x="197092" y="8876"/>
                  </a:lnTo>
                  <a:lnTo>
                    <a:pt x="197784" y="9164"/>
                  </a:lnTo>
                  <a:lnTo>
                    <a:pt x="198648" y="10297"/>
                  </a:lnTo>
                  <a:lnTo>
                    <a:pt x="198769" y="10797"/>
                  </a:lnTo>
                  <a:lnTo>
                    <a:pt x="198869" y="21325"/>
                  </a:lnTo>
                  <a:lnTo>
                    <a:pt x="201780" y="21325"/>
                  </a:lnTo>
                  <a:lnTo>
                    <a:pt x="201682" y="10000"/>
                  </a:lnTo>
                  <a:lnTo>
                    <a:pt x="201360" y="8876"/>
                  </a:lnTo>
                  <a:close/>
                </a:path>
                <a:path w="295910" h="27939">
                  <a:moveTo>
                    <a:pt x="192055" y="9243"/>
                  </a:moveTo>
                  <a:lnTo>
                    <a:pt x="191780" y="10000"/>
                  </a:lnTo>
                  <a:lnTo>
                    <a:pt x="192241" y="10000"/>
                  </a:lnTo>
                  <a:lnTo>
                    <a:pt x="192055" y="9243"/>
                  </a:lnTo>
                  <a:close/>
                </a:path>
                <a:path w="295910" h="27939">
                  <a:moveTo>
                    <a:pt x="198552" y="6541"/>
                  </a:moveTo>
                  <a:lnTo>
                    <a:pt x="195728" y="6541"/>
                  </a:lnTo>
                  <a:lnTo>
                    <a:pt x="194662" y="6858"/>
                  </a:lnTo>
                  <a:lnTo>
                    <a:pt x="192817" y="8107"/>
                  </a:lnTo>
                  <a:lnTo>
                    <a:pt x="192277" y="8799"/>
                  </a:lnTo>
                  <a:lnTo>
                    <a:pt x="192175" y="9731"/>
                  </a:lnTo>
                  <a:lnTo>
                    <a:pt x="192241" y="10000"/>
                  </a:lnTo>
                  <a:lnTo>
                    <a:pt x="193505" y="10000"/>
                  </a:lnTo>
                  <a:lnTo>
                    <a:pt x="194133" y="9260"/>
                  </a:lnTo>
                  <a:lnTo>
                    <a:pt x="195017" y="8876"/>
                  </a:lnTo>
                  <a:lnTo>
                    <a:pt x="201360" y="8876"/>
                  </a:lnTo>
                  <a:lnTo>
                    <a:pt x="199763" y="7012"/>
                  </a:lnTo>
                  <a:lnTo>
                    <a:pt x="198552" y="6541"/>
                  </a:lnTo>
                  <a:close/>
                </a:path>
                <a:path w="295910" h="27939">
                  <a:moveTo>
                    <a:pt x="183158" y="9115"/>
                  </a:moveTo>
                  <a:lnTo>
                    <a:pt x="182875" y="9856"/>
                  </a:lnTo>
                  <a:lnTo>
                    <a:pt x="183221" y="9856"/>
                  </a:lnTo>
                  <a:lnTo>
                    <a:pt x="183158" y="9115"/>
                  </a:lnTo>
                  <a:close/>
                </a:path>
                <a:path w="295910" h="27939">
                  <a:moveTo>
                    <a:pt x="188936" y="6541"/>
                  </a:moveTo>
                  <a:lnTo>
                    <a:pt x="186573" y="6541"/>
                  </a:lnTo>
                  <a:lnTo>
                    <a:pt x="185565" y="6830"/>
                  </a:lnTo>
                  <a:lnTo>
                    <a:pt x="183921" y="7963"/>
                  </a:lnTo>
                  <a:lnTo>
                    <a:pt x="183278" y="8799"/>
                  </a:lnTo>
                  <a:lnTo>
                    <a:pt x="183221" y="9856"/>
                  </a:lnTo>
                  <a:lnTo>
                    <a:pt x="184372" y="9856"/>
                  </a:lnTo>
                  <a:lnTo>
                    <a:pt x="184863" y="9260"/>
                  </a:lnTo>
                  <a:lnTo>
                    <a:pt x="185738" y="8876"/>
                  </a:lnTo>
                  <a:lnTo>
                    <a:pt x="191965" y="8876"/>
                  </a:lnTo>
                  <a:lnTo>
                    <a:pt x="191424" y="7963"/>
                  </a:lnTo>
                  <a:lnTo>
                    <a:pt x="190656" y="7406"/>
                  </a:lnTo>
                  <a:lnTo>
                    <a:pt x="189907" y="6830"/>
                  </a:lnTo>
                  <a:lnTo>
                    <a:pt x="188936" y="6541"/>
                  </a:lnTo>
                  <a:close/>
                </a:path>
                <a:path w="295910" h="27939">
                  <a:moveTo>
                    <a:pt x="208544" y="6801"/>
                  </a:moveTo>
                  <a:lnTo>
                    <a:pt x="205719" y="6801"/>
                  </a:lnTo>
                  <a:lnTo>
                    <a:pt x="205824" y="8126"/>
                  </a:lnTo>
                  <a:lnTo>
                    <a:pt x="205950" y="27550"/>
                  </a:lnTo>
                  <a:lnTo>
                    <a:pt x="208861" y="27550"/>
                  </a:lnTo>
                  <a:lnTo>
                    <a:pt x="208763" y="18866"/>
                  </a:lnTo>
                  <a:lnTo>
                    <a:pt x="208544" y="18098"/>
                  </a:lnTo>
                  <a:lnTo>
                    <a:pt x="210036" y="18098"/>
                  </a:lnTo>
                  <a:lnTo>
                    <a:pt x="209178" y="17099"/>
                  </a:lnTo>
                  <a:lnTo>
                    <a:pt x="208803" y="15792"/>
                  </a:lnTo>
                  <a:lnTo>
                    <a:pt x="208803" y="12334"/>
                  </a:lnTo>
                  <a:lnTo>
                    <a:pt x="209178" y="11037"/>
                  </a:lnTo>
                  <a:lnTo>
                    <a:pt x="210003" y="10086"/>
                  </a:lnTo>
                  <a:lnTo>
                    <a:pt x="208515" y="10086"/>
                  </a:lnTo>
                  <a:lnTo>
                    <a:pt x="208739" y="9289"/>
                  </a:lnTo>
                  <a:lnTo>
                    <a:pt x="208544" y="6801"/>
                  </a:lnTo>
                  <a:close/>
                </a:path>
                <a:path w="295910" h="27939">
                  <a:moveTo>
                    <a:pt x="210036" y="18098"/>
                  </a:moveTo>
                  <a:lnTo>
                    <a:pt x="208861" y="18098"/>
                  </a:lnTo>
                  <a:lnTo>
                    <a:pt x="208948" y="19308"/>
                  </a:lnTo>
                  <a:lnTo>
                    <a:pt x="209466" y="20029"/>
                  </a:lnTo>
                  <a:lnTo>
                    <a:pt x="210388" y="20663"/>
                  </a:lnTo>
                  <a:lnTo>
                    <a:pt x="211364" y="21287"/>
                  </a:lnTo>
                  <a:lnTo>
                    <a:pt x="212434" y="21585"/>
                  </a:lnTo>
                  <a:lnTo>
                    <a:pt x="214989" y="21585"/>
                  </a:lnTo>
                  <a:lnTo>
                    <a:pt x="216129" y="21277"/>
                  </a:lnTo>
                  <a:lnTo>
                    <a:pt x="218035" y="20096"/>
                  </a:lnTo>
                  <a:lnTo>
                    <a:pt x="218709" y="19308"/>
                  </a:lnTo>
                  <a:lnTo>
                    <a:pt x="211714" y="19308"/>
                  </a:lnTo>
                  <a:lnTo>
                    <a:pt x="210695" y="18866"/>
                  </a:lnTo>
                  <a:lnTo>
                    <a:pt x="210036" y="18098"/>
                  </a:lnTo>
                  <a:close/>
                </a:path>
                <a:path w="295910" h="27939">
                  <a:moveTo>
                    <a:pt x="218716" y="8847"/>
                  </a:moveTo>
                  <a:lnTo>
                    <a:pt x="214250" y="8847"/>
                  </a:lnTo>
                  <a:lnTo>
                    <a:pt x="215258" y="9289"/>
                  </a:lnTo>
                  <a:lnTo>
                    <a:pt x="216008" y="10173"/>
                  </a:lnTo>
                  <a:lnTo>
                    <a:pt x="216776" y="11037"/>
                  </a:lnTo>
                  <a:lnTo>
                    <a:pt x="217160" y="12334"/>
                  </a:lnTo>
                  <a:lnTo>
                    <a:pt x="217160" y="15792"/>
                  </a:lnTo>
                  <a:lnTo>
                    <a:pt x="216776" y="17099"/>
                  </a:lnTo>
                  <a:lnTo>
                    <a:pt x="215258" y="18866"/>
                  </a:lnTo>
                  <a:lnTo>
                    <a:pt x="214250" y="19308"/>
                  </a:lnTo>
                  <a:lnTo>
                    <a:pt x="218709" y="19308"/>
                  </a:lnTo>
                  <a:lnTo>
                    <a:pt x="218801" y="19174"/>
                  </a:lnTo>
                  <a:lnTo>
                    <a:pt x="219831" y="16964"/>
                  </a:lnTo>
                  <a:lnTo>
                    <a:pt x="220065" y="15792"/>
                  </a:lnTo>
                  <a:lnTo>
                    <a:pt x="220069" y="12334"/>
                  </a:lnTo>
                  <a:lnTo>
                    <a:pt x="219831" y="11143"/>
                  </a:lnTo>
                  <a:lnTo>
                    <a:pt x="218811" y="8991"/>
                  </a:lnTo>
                  <a:lnTo>
                    <a:pt x="218716" y="8847"/>
                  </a:lnTo>
                  <a:close/>
                </a:path>
                <a:path w="295910" h="27939">
                  <a:moveTo>
                    <a:pt x="208861" y="18098"/>
                  </a:moveTo>
                  <a:lnTo>
                    <a:pt x="208544" y="18098"/>
                  </a:lnTo>
                  <a:lnTo>
                    <a:pt x="208861" y="19187"/>
                  </a:lnTo>
                  <a:lnTo>
                    <a:pt x="208861" y="18098"/>
                  </a:lnTo>
                  <a:close/>
                </a:path>
                <a:path w="295910" h="27939">
                  <a:moveTo>
                    <a:pt x="208756" y="9226"/>
                  </a:moveTo>
                  <a:lnTo>
                    <a:pt x="208515" y="10086"/>
                  </a:lnTo>
                  <a:lnTo>
                    <a:pt x="208832" y="10086"/>
                  </a:lnTo>
                  <a:lnTo>
                    <a:pt x="208756" y="9226"/>
                  </a:lnTo>
                  <a:close/>
                </a:path>
                <a:path w="295910" h="27939">
                  <a:moveTo>
                    <a:pt x="214989" y="6541"/>
                  </a:moveTo>
                  <a:lnTo>
                    <a:pt x="212415" y="6541"/>
                  </a:lnTo>
                  <a:lnTo>
                    <a:pt x="211301" y="6858"/>
                  </a:lnTo>
                  <a:lnTo>
                    <a:pt x="209437" y="8126"/>
                  </a:lnTo>
                  <a:lnTo>
                    <a:pt x="208925" y="8847"/>
                  </a:lnTo>
                  <a:lnTo>
                    <a:pt x="208832" y="10086"/>
                  </a:lnTo>
                  <a:lnTo>
                    <a:pt x="210003" y="10086"/>
                  </a:lnTo>
                  <a:lnTo>
                    <a:pt x="210695" y="9289"/>
                  </a:lnTo>
                  <a:lnTo>
                    <a:pt x="211714" y="8847"/>
                  </a:lnTo>
                  <a:lnTo>
                    <a:pt x="218716" y="8847"/>
                  </a:lnTo>
                  <a:lnTo>
                    <a:pt x="218035" y="8059"/>
                  </a:lnTo>
                  <a:lnTo>
                    <a:pt x="216113" y="6849"/>
                  </a:lnTo>
                  <a:lnTo>
                    <a:pt x="214989" y="6541"/>
                  </a:lnTo>
                  <a:close/>
                </a:path>
                <a:path w="295910" h="27939">
                  <a:moveTo>
                    <a:pt x="230341" y="6541"/>
                  </a:moveTo>
                  <a:lnTo>
                    <a:pt x="227786" y="6541"/>
                  </a:lnTo>
                  <a:lnTo>
                    <a:pt x="226647" y="6858"/>
                  </a:lnTo>
                  <a:lnTo>
                    <a:pt x="222705" y="12334"/>
                  </a:lnTo>
                  <a:lnTo>
                    <a:pt x="222709" y="15792"/>
                  </a:lnTo>
                  <a:lnTo>
                    <a:pt x="227786" y="21585"/>
                  </a:lnTo>
                  <a:lnTo>
                    <a:pt x="230303" y="21585"/>
                  </a:lnTo>
                  <a:lnTo>
                    <a:pt x="231389" y="21277"/>
                  </a:lnTo>
                  <a:lnTo>
                    <a:pt x="233291" y="20029"/>
                  </a:lnTo>
                  <a:lnTo>
                    <a:pt x="233825" y="19308"/>
                  </a:lnTo>
                  <a:lnTo>
                    <a:pt x="228507" y="19308"/>
                  </a:lnTo>
                  <a:lnTo>
                    <a:pt x="227488" y="18866"/>
                  </a:lnTo>
                  <a:lnTo>
                    <a:pt x="225990" y="17099"/>
                  </a:lnTo>
                  <a:lnTo>
                    <a:pt x="225615" y="15792"/>
                  </a:lnTo>
                  <a:lnTo>
                    <a:pt x="225615" y="12334"/>
                  </a:lnTo>
                  <a:lnTo>
                    <a:pt x="225990" y="11037"/>
                  </a:lnTo>
                  <a:lnTo>
                    <a:pt x="227508" y="9289"/>
                  </a:lnTo>
                  <a:lnTo>
                    <a:pt x="228526" y="8847"/>
                  </a:lnTo>
                  <a:lnTo>
                    <a:pt x="233849" y="8847"/>
                  </a:lnTo>
                  <a:lnTo>
                    <a:pt x="233329" y="8126"/>
                  </a:lnTo>
                  <a:lnTo>
                    <a:pt x="231413" y="6849"/>
                  </a:lnTo>
                  <a:lnTo>
                    <a:pt x="230341" y="6541"/>
                  </a:lnTo>
                  <a:close/>
                </a:path>
                <a:path w="295910" h="27939">
                  <a:moveTo>
                    <a:pt x="236826" y="18098"/>
                  </a:moveTo>
                  <a:lnTo>
                    <a:pt x="234232" y="18098"/>
                  </a:lnTo>
                  <a:lnTo>
                    <a:pt x="234012" y="18866"/>
                  </a:lnTo>
                  <a:lnTo>
                    <a:pt x="233915" y="21325"/>
                  </a:lnTo>
                  <a:lnTo>
                    <a:pt x="236826" y="21325"/>
                  </a:lnTo>
                  <a:lnTo>
                    <a:pt x="236826" y="18098"/>
                  </a:lnTo>
                  <a:close/>
                </a:path>
                <a:path w="295910" h="27939">
                  <a:moveTo>
                    <a:pt x="233849" y="8847"/>
                  </a:moveTo>
                  <a:lnTo>
                    <a:pt x="231043" y="8847"/>
                  </a:lnTo>
                  <a:lnTo>
                    <a:pt x="232042" y="9289"/>
                  </a:lnTo>
                  <a:lnTo>
                    <a:pt x="232791" y="10173"/>
                  </a:lnTo>
                  <a:lnTo>
                    <a:pt x="233560" y="11037"/>
                  </a:lnTo>
                  <a:lnTo>
                    <a:pt x="233944" y="12334"/>
                  </a:lnTo>
                  <a:lnTo>
                    <a:pt x="233944" y="15792"/>
                  </a:lnTo>
                  <a:lnTo>
                    <a:pt x="233560" y="17099"/>
                  </a:lnTo>
                  <a:lnTo>
                    <a:pt x="232042" y="18866"/>
                  </a:lnTo>
                  <a:lnTo>
                    <a:pt x="231043" y="19308"/>
                  </a:lnTo>
                  <a:lnTo>
                    <a:pt x="233825" y="19308"/>
                  </a:lnTo>
                  <a:lnTo>
                    <a:pt x="233915" y="18098"/>
                  </a:lnTo>
                  <a:lnTo>
                    <a:pt x="236826" y="18098"/>
                  </a:lnTo>
                  <a:lnTo>
                    <a:pt x="236826" y="10086"/>
                  </a:lnTo>
                  <a:lnTo>
                    <a:pt x="233944" y="10086"/>
                  </a:lnTo>
                  <a:lnTo>
                    <a:pt x="233849" y="8847"/>
                  </a:lnTo>
                  <a:close/>
                </a:path>
                <a:path w="295910" h="27939">
                  <a:moveTo>
                    <a:pt x="234232" y="18098"/>
                  </a:moveTo>
                  <a:lnTo>
                    <a:pt x="233915" y="18098"/>
                  </a:lnTo>
                  <a:lnTo>
                    <a:pt x="233915" y="19187"/>
                  </a:lnTo>
                  <a:lnTo>
                    <a:pt x="234232" y="18098"/>
                  </a:lnTo>
                  <a:close/>
                </a:path>
                <a:path w="295910" h="27939">
                  <a:moveTo>
                    <a:pt x="234019" y="9226"/>
                  </a:moveTo>
                  <a:lnTo>
                    <a:pt x="233944" y="10086"/>
                  </a:lnTo>
                  <a:lnTo>
                    <a:pt x="234261" y="10086"/>
                  </a:lnTo>
                  <a:lnTo>
                    <a:pt x="234019" y="9226"/>
                  </a:lnTo>
                  <a:close/>
                </a:path>
                <a:path w="295910" h="27939">
                  <a:moveTo>
                    <a:pt x="237056" y="6801"/>
                  </a:moveTo>
                  <a:lnTo>
                    <a:pt x="234232" y="6801"/>
                  </a:lnTo>
                  <a:lnTo>
                    <a:pt x="234037" y="9289"/>
                  </a:lnTo>
                  <a:lnTo>
                    <a:pt x="234261" y="10086"/>
                  </a:lnTo>
                  <a:lnTo>
                    <a:pt x="236826" y="10086"/>
                  </a:lnTo>
                  <a:lnTo>
                    <a:pt x="236934" y="8059"/>
                  </a:lnTo>
                  <a:lnTo>
                    <a:pt x="237056" y="6801"/>
                  </a:lnTo>
                  <a:close/>
                </a:path>
                <a:path w="295910" h="27939">
                  <a:moveTo>
                    <a:pt x="243667" y="6801"/>
                  </a:moveTo>
                  <a:lnTo>
                    <a:pt x="240842" y="6801"/>
                  </a:lnTo>
                  <a:lnTo>
                    <a:pt x="240900" y="7396"/>
                  </a:lnTo>
                  <a:lnTo>
                    <a:pt x="241015" y="21325"/>
                  </a:lnTo>
                  <a:lnTo>
                    <a:pt x="243955" y="21325"/>
                  </a:lnTo>
                  <a:lnTo>
                    <a:pt x="243955" y="12411"/>
                  </a:lnTo>
                  <a:lnTo>
                    <a:pt x="244108" y="11729"/>
                  </a:lnTo>
                  <a:lnTo>
                    <a:pt x="244681" y="10547"/>
                  </a:lnTo>
                  <a:lnTo>
                    <a:pt x="243522" y="10547"/>
                  </a:lnTo>
                  <a:lnTo>
                    <a:pt x="243715" y="9644"/>
                  </a:lnTo>
                  <a:lnTo>
                    <a:pt x="243861" y="9308"/>
                  </a:lnTo>
                  <a:lnTo>
                    <a:pt x="243667" y="6801"/>
                  </a:lnTo>
                  <a:close/>
                </a:path>
                <a:path w="295910" h="27939">
                  <a:moveTo>
                    <a:pt x="243876" y="9274"/>
                  </a:moveTo>
                  <a:lnTo>
                    <a:pt x="243715" y="9644"/>
                  </a:lnTo>
                  <a:lnTo>
                    <a:pt x="243522" y="10547"/>
                  </a:lnTo>
                  <a:lnTo>
                    <a:pt x="243984" y="10547"/>
                  </a:lnTo>
                  <a:lnTo>
                    <a:pt x="243876" y="9274"/>
                  </a:lnTo>
                  <a:close/>
                </a:path>
                <a:path w="295910" h="27939">
                  <a:moveTo>
                    <a:pt x="248585" y="6541"/>
                  </a:moveTo>
                  <a:lnTo>
                    <a:pt x="247547" y="6541"/>
                  </a:lnTo>
                  <a:lnTo>
                    <a:pt x="246846" y="6685"/>
                  </a:lnTo>
                  <a:lnTo>
                    <a:pt x="245521" y="7262"/>
                  </a:lnTo>
                  <a:lnTo>
                    <a:pt x="244963" y="7704"/>
                  </a:lnTo>
                  <a:lnTo>
                    <a:pt x="244041" y="8895"/>
                  </a:lnTo>
                  <a:lnTo>
                    <a:pt x="243984" y="10547"/>
                  </a:lnTo>
                  <a:lnTo>
                    <a:pt x="244681" y="10547"/>
                  </a:lnTo>
                  <a:lnTo>
                    <a:pt x="245175" y="9961"/>
                  </a:lnTo>
                  <a:lnTo>
                    <a:pt x="246366" y="9212"/>
                  </a:lnTo>
                  <a:lnTo>
                    <a:pt x="247086" y="9020"/>
                  </a:lnTo>
                  <a:lnTo>
                    <a:pt x="249664" y="9020"/>
                  </a:lnTo>
                  <a:lnTo>
                    <a:pt x="249584" y="6685"/>
                  </a:lnTo>
                  <a:lnTo>
                    <a:pt x="248585" y="6541"/>
                  </a:lnTo>
                  <a:close/>
                </a:path>
                <a:path w="295910" h="27939">
                  <a:moveTo>
                    <a:pt x="249664" y="9020"/>
                  </a:moveTo>
                  <a:lnTo>
                    <a:pt x="248278" y="9020"/>
                  </a:lnTo>
                  <a:lnTo>
                    <a:pt x="249046" y="9097"/>
                  </a:lnTo>
                  <a:lnTo>
                    <a:pt x="249661" y="9308"/>
                  </a:lnTo>
                  <a:lnTo>
                    <a:pt x="249664" y="9020"/>
                  </a:lnTo>
                  <a:close/>
                </a:path>
                <a:path w="295910" h="27939">
                  <a:moveTo>
                    <a:pt x="258626" y="6541"/>
                  </a:moveTo>
                  <a:lnTo>
                    <a:pt x="256070" y="6541"/>
                  </a:lnTo>
                  <a:lnTo>
                    <a:pt x="254931" y="6858"/>
                  </a:lnTo>
                  <a:lnTo>
                    <a:pt x="250989" y="12334"/>
                  </a:lnTo>
                  <a:lnTo>
                    <a:pt x="250993" y="15792"/>
                  </a:lnTo>
                  <a:lnTo>
                    <a:pt x="256070" y="21585"/>
                  </a:lnTo>
                  <a:lnTo>
                    <a:pt x="258587" y="21585"/>
                  </a:lnTo>
                  <a:lnTo>
                    <a:pt x="259673" y="21277"/>
                  </a:lnTo>
                  <a:lnTo>
                    <a:pt x="261575" y="20029"/>
                  </a:lnTo>
                  <a:lnTo>
                    <a:pt x="262109" y="19308"/>
                  </a:lnTo>
                  <a:lnTo>
                    <a:pt x="256791" y="19308"/>
                  </a:lnTo>
                  <a:lnTo>
                    <a:pt x="255772" y="18866"/>
                  </a:lnTo>
                  <a:lnTo>
                    <a:pt x="254274" y="17099"/>
                  </a:lnTo>
                  <a:lnTo>
                    <a:pt x="253899" y="15792"/>
                  </a:lnTo>
                  <a:lnTo>
                    <a:pt x="253899" y="12334"/>
                  </a:lnTo>
                  <a:lnTo>
                    <a:pt x="254274" y="11037"/>
                  </a:lnTo>
                  <a:lnTo>
                    <a:pt x="255792" y="9289"/>
                  </a:lnTo>
                  <a:lnTo>
                    <a:pt x="256810" y="8847"/>
                  </a:lnTo>
                  <a:lnTo>
                    <a:pt x="262133" y="8847"/>
                  </a:lnTo>
                  <a:lnTo>
                    <a:pt x="261613" y="8126"/>
                  </a:lnTo>
                  <a:lnTo>
                    <a:pt x="259697" y="6849"/>
                  </a:lnTo>
                  <a:lnTo>
                    <a:pt x="258626" y="6541"/>
                  </a:lnTo>
                  <a:close/>
                </a:path>
                <a:path w="295910" h="27939">
                  <a:moveTo>
                    <a:pt x="265110" y="18098"/>
                  </a:moveTo>
                  <a:lnTo>
                    <a:pt x="262516" y="18098"/>
                  </a:lnTo>
                  <a:lnTo>
                    <a:pt x="262296" y="18866"/>
                  </a:lnTo>
                  <a:lnTo>
                    <a:pt x="262199" y="21325"/>
                  </a:lnTo>
                  <a:lnTo>
                    <a:pt x="265110" y="21325"/>
                  </a:lnTo>
                  <a:lnTo>
                    <a:pt x="265110" y="18098"/>
                  </a:lnTo>
                  <a:close/>
                </a:path>
                <a:path w="295910" h="27939">
                  <a:moveTo>
                    <a:pt x="262133" y="8847"/>
                  </a:moveTo>
                  <a:lnTo>
                    <a:pt x="259327" y="8847"/>
                  </a:lnTo>
                  <a:lnTo>
                    <a:pt x="260326" y="9289"/>
                  </a:lnTo>
                  <a:lnTo>
                    <a:pt x="261075" y="10173"/>
                  </a:lnTo>
                  <a:lnTo>
                    <a:pt x="261844" y="11037"/>
                  </a:lnTo>
                  <a:lnTo>
                    <a:pt x="262228" y="12334"/>
                  </a:lnTo>
                  <a:lnTo>
                    <a:pt x="262228" y="15792"/>
                  </a:lnTo>
                  <a:lnTo>
                    <a:pt x="261844" y="17099"/>
                  </a:lnTo>
                  <a:lnTo>
                    <a:pt x="260326" y="18866"/>
                  </a:lnTo>
                  <a:lnTo>
                    <a:pt x="259327" y="19308"/>
                  </a:lnTo>
                  <a:lnTo>
                    <a:pt x="262109" y="19308"/>
                  </a:lnTo>
                  <a:lnTo>
                    <a:pt x="262199" y="18098"/>
                  </a:lnTo>
                  <a:lnTo>
                    <a:pt x="265110" y="18098"/>
                  </a:lnTo>
                  <a:lnTo>
                    <a:pt x="265110" y="10086"/>
                  </a:lnTo>
                  <a:lnTo>
                    <a:pt x="262228" y="10086"/>
                  </a:lnTo>
                  <a:lnTo>
                    <a:pt x="262133" y="8847"/>
                  </a:lnTo>
                  <a:close/>
                </a:path>
                <a:path w="295910" h="27939">
                  <a:moveTo>
                    <a:pt x="262516" y="18098"/>
                  </a:moveTo>
                  <a:lnTo>
                    <a:pt x="262199" y="18098"/>
                  </a:lnTo>
                  <a:lnTo>
                    <a:pt x="262199" y="19187"/>
                  </a:lnTo>
                  <a:lnTo>
                    <a:pt x="262516" y="18098"/>
                  </a:lnTo>
                  <a:close/>
                </a:path>
                <a:path w="295910" h="27939">
                  <a:moveTo>
                    <a:pt x="262303" y="9226"/>
                  </a:moveTo>
                  <a:lnTo>
                    <a:pt x="262228" y="10086"/>
                  </a:lnTo>
                  <a:lnTo>
                    <a:pt x="262545" y="10086"/>
                  </a:lnTo>
                  <a:lnTo>
                    <a:pt x="262303" y="9226"/>
                  </a:lnTo>
                  <a:close/>
                </a:path>
                <a:path w="295910" h="27939">
                  <a:moveTo>
                    <a:pt x="265340" y="6801"/>
                  </a:moveTo>
                  <a:lnTo>
                    <a:pt x="262516" y="6801"/>
                  </a:lnTo>
                  <a:lnTo>
                    <a:pt x="262321" y="9289"/>
                  </a:lnTo>
                  <a:lnTo>
                    <a:pt x="262545" y="10086"/>
                  </a:lnTo>
                  <a:lnTo>
                    <a:pt x="265110" y="10086"/>
                  </a:lnTo>
                  <a:lnTo>
                    <a:pt x="265219" y="8059"/>
                  </a:lnTo>
                  <a:lnTo>
                    <a:pt x="265340" y="6801"/>
                  </a:lnTo>
                  <a:close/>
                </a:path>
                <a:path w="295910" h="27939">
                  <a:moveTo>
                    <a:pt x="273132" y="9049"/>
                  </a:moveTo>
                  <a:lnTo>
                    <a:pt x="270221" y="9049"/>
                  </a:lnTo>
                  <a:lnTo>
                    <a:pt x="270221" y="18165"/>
                  </a:lnTo>
                  <a:lnTo>
                    <a:pt x="270625" y="19452"/>
                  </a:lnTo>
                  <a:lnTo>
                    <a:pt x="272239" y="21162"/>
                  </a:lnTo>
                  <a:lnTo>
                    <a:pt x="273430" y="21585"/>
                  </a:lnTo>
                  <a:lnTo>
                    <a:pt x="275351" y="21585"/>
                  </a:lnTo>
                  <a:lnTo>
                    <a:pt x="275716" y="21546"/>
                  </a:lnTo>
                  <a:lnTo>
                    <a:pt x="276485" y="21412"/>
                  </a:lnTo>
                  <a:lnTo>
                    <a:pt x="276821" y="21325"/>
                  </a:lnTo>
                  <a:lnTo>
                    <a:pt x="277109" y="21210"/>
                  </a:lnTo>
                  <a:lnTo>
                    <a:pt x="277109" y="19193"/>
                  </a:lnTo>
                  <a:lnTo>
                    <a:pt x="274650" y="19193"/>
                  </a:lnTo>
                  <a:lnTo>
                    <a:pt x="274093" y="18962"/>
                  </a:lnTo>
                  <a:lnTo>
                    <a:pt x="273324" y="18040"/>
                  </a:lnTo>
                  <a:lnTo>
                    <a:pt x="273132" y="17272"/>
                  </a:lnTo>
                  <a:lnTo>
                    <a:pt x="273132" y="9049"/>
                  </a:lnTo>
                  <a:close/>
                </a:path>
                <a:path w="295910" h="27939">
                  <a:moveTo>
                    <a:pt x="277109" y="18847"/>
                  </a:moveTo>
                  <a:lnTo>
                    <a:pt x="276619" y="19029"/>
                  </a:lnTo>
                  <a:lnTo>
                    <a:pt x="276062" y="19164"/>
                  </a:lnTo>
                  <a:lnTo>
                    <a:pt x="275745" y="19193"/>
                  </a:lnTo>
                  <a:lnTo>
                    <a:pt x="277109" y="19193"/>
                  </a:lnTo>
                  <a:lnTo>
                    <a:pt x="277109" y="18847"/>
                  </a:lnTo>
                  <a:close/>
                </a:path>
                <a:path w="295910" h="27939">
                  <a:moveTo>
                    <a:pt x="277167" y="6801"/>
                  </a:moveTo>
                  <a:lnTo>
                    <a:pt x="267397" y="6801"/>
                  </a:lnTo>
                  <a:lnTo>
                    <a:pt x="267397" y="9049"/>
                  </a:lnTo>
                  <a:lnTo>
                    <a:pt x="277167" y="9049"/>
                  </a:lnTo>
                  <a:lnTo>
                    <a:pt x="277167" y="6801"/>
                  </a:lnTo>
                  <a:close/>
                </a:path>
                <a:path w="295910" h="27939">
                  <a:moveTo>
                    <a:pt x="273132" y="2190"/>
                  </a:moveTo>
                  <a:lnTo>
                    <a:pt x="270221" y="2968"/>
                  </a:lnTo>
                  <a:lnTo>
                    <a:pt x="270221" y="6801"/>
                  </a:lnTo>
                  <a:lnTo>
                    <a:pt x="273132" y="6801"/>
                  </a:lnTo>
                  <a:lnTo>
                    <a:pt x="273132" y="2190"/>
                  </a:lnTo>
                  <a:close/>
                </a:path>
                <a:path w="295910" h="27939">
                  <a:moveTo>
                    <a:pt x="282737" y="6801"/>
                  </a:moveTo>
                  <a:lnTo>
                    <a:pt x="279826" y="6801"/>
                  </a:lnTo>
                  <a:lnTo>
                    <a:pt x="279826" y="21325"/>
                  </a:lnTo>
                  <a:lnTo>
                    <a:pt x="282737" y="21325"/>
                  </a:lnTo>
                  <a:lnTo>
                    <a:pt x="282737" y="6801"/>
                  </a:lnTo>
                  <a:close/>
                </a:path>
                <a:path w="295910" h="27939">
                  <a:moveTo>
                    <a:pt x="282967" y="749"/>
                  </a:moveTo>
                  <a:lnTo>
                    <a:pt x="279596" y="749"/>
                  </a:lnTo>
                  <a:lnTo>
                    <a:pt x="279596" y="3775"/>
                  </a:lnTo>
                  <a:lnTo>
                    <a:pt x="282967" y="3775"/>
                  </a:lnTo>
                  <a:lnTo>
                    <a:pt x="282967" y="749"/>
                  </a:lnTo>
                  <a:close/>
                </a:path>
                <a:path w="295910" h="27939">
                  <a:moveTo>
                    <a:pt x="290778" y="9049"/>
                  </a:moveTo>
                  <a:lnTo>
                    <a:pt x="287867" y="9049"/>
                  </a:lnTo>
                  <a:lnTo>
                    <a:pt x="287867" y="21325"/>
                  </a:lnTo>
                  <a:lnTo>
                    <a:pt x="290778" y="21325"/>
                  </a:lnTo>
                  <a:lnTo>
                    <a:pt x="290778" y="9049"/>
                  </a:lnTo>
                  <a:close/>
                </a:path>
                <a:path w="295910" h="27939">
                  <a:moveTo>
                    <a:pt x="287867" y="6801"/>
                  </a:moveTo>
                  <a:lnTo>
                    <a:pt x="285043" y="6801"/>
                  </a:lnTo>
                  <a:lnTo>
                    <a:pt x="285043" y="9049"/>
                  </a:lnTo>
                  <a:lnTo>
                    <a:pt x="294697" y="9049"/>
                  </a:lnTo>
                  <a:lnTo>
                    <a:pt x="294697" y="7550"/>
                  </a:lnTo>
                  <a:lnTo>
                    <a:pt x="287867" y="7550"/>
                  </a:lnTo>
                  <a:lnTo>
                    <a:pt x="287867" y="6801"/>
                  </a:lnTo>
                  <a:close/>
                </a:path>
                <a:path w="295910" h="27939">
                  <a:moveTo>
                    <a:pt x="293372" y="0"/>
                  </a:moveTo>
                  <a:lnTo>
                    <a:pt x="291297" y="0"/>
                  </a:lnTo>
                  <a:lnTo>
                    <a:pt x="290029" y="451"/>
                  </a:lnTo>
                  <a:lnTo>
                    <a:pt x="288300" y="2238"/>
                  </a:lnTo>
                  <a:lnTo>
                    <a:pt x="287954" y="3275"/>
                  </a:lnTo>
                  <a:lnTo>
                    <a:pt x="287867" y="7550"/>
                  </a:lnTo>
                  <a:lnTo>
                    <a:pt x="288674" y="6801"/>
                  </a:lnTo>
                  <a:lnTo>
                    <a:pt x="290749" y="6801"/>
                  </a:lnTo>
                  <a:lnTo>
                    <a:pt x="292901" y="2391"/>
                  </a:lnTo>
                  <a:lnTo>
                    <a:pt x="295331" y="2391"/>
                  </a:lnTo>
                  <a:lnTo>
                    <a:pt x="295331" y="374"/>
                  </a:lnTo>
                  <a:lnTo>
                    <a:pt x="295043" y="240"/>
                  </a:lnTo>
                  <a:lnTo>
                    <a:pt x="294678" y="144"/>
                  </a:lnTo>
                  <a:lnTo>
                    <a:pt x="293794" y="28"/>
                  </a:lnTo>
                  <a:lnTo>
                    <a:pt x="293372" y="0"/>
                  </a:lnTo>
                  <a:close/>
                </a:path>
                <a:path w="295910" h="27939">
                  <a:moveTo>
                    <a:pt x="290317" y="6801"/>
                  </a:moveTo>
                  <a:lnTo>
                    <a:pt x="288674" y="6801"/>
                  </a:lnTo>
                  <a:lnTo>
                    <a:pt x="287867" y="7550"/>
                  </a:lnTo>
                  <a:lnTo>
                    <a:pt x="294697" y="7550"/>
                  </a:lnTo>
                  <a:lnTo>
                    <a:pt x="294697" y="7377"/>
                  </a:lnTo>
                  <a:lnTo>
                    <a:pt x="290749" y="7377"/>
                  </a:lnTo>
                  <a:lnTo>
                    <a:pt x="290317" y="6801"/>
                  </a:lnTo>
                  <a:close/>
                </a:path>
                <a:path w="295910" h="27939">
                  <a:moveTo>
                    <a:pt x="290749" y="6801"/>
                  </a:moveTo>
                  <a:lnTo>
                    <a:pt x="290317" y="6801"/>
                  </a:lnTo>
                  <a:lnTo>
                    <a:pt x="290749" y="7377"/>
                  </a:lnTo>
                  <a:lnTo>
                    <a:pt x="290749" y="6801"/>
                  </a:lnTo>
                  <a:close/>
                </a:path>
                <a:path w="295910" h="27939">
                  <a:moveTo>
                    <a:pt x="294697" y="6801"/>
                  </a:moveTo>
                  <a:lnTo>
                    <a:pt x="290749" y="6801"/>
                  </a:lnTo>
                  <a:lnTo>
                    <a:pt x="290749" y="7377"/>
                  </a:lnTo>
                  <a:lnTo>
                    <a:pt x="294697" y="7377"/>
                  </a:lnTo>
                  <a:lnTo>
                    <a:pt x="294697" y="6801"/>
                  </a:lnTo>
                  <a:close/>
                </a:path>
                <a:path w="295910" h="27939">
                  <a:moveTo>
                    <a:pt x="295331" y="2391"/>
                  </a:moveTo>
                  <a:lnTo>
                    <a:pt x="293804" y="2391"/>
                  </a:lnTo>
                  <a:lnTo>
                    <a:pt x="294140" y="2430"/>
                  </a:lnTo>
                  <a:lnTo>
                    <a:pt x="294813" y="2564"/>
                  </a:lnTo>
                  <a:lnTo>
                    <a:pt x="295101" y="2641"/>
                  </a:lnTo>
                  <a:lnTo>
                    <a:pt x="295331" y="2737"/>
                  </a:lnTo>
                  <a:lnTo>
                    <a:pt x="295331" y="2391"/>
                  </a:lnTo>
                  <a:close/>
                </a:path>
              </a:pathLst>
            </a:custGeom>
            <a:solidFill>
              <a:srgbClr val="01081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4896010" y="2290220"/>
              <a:ext cx="493395" cy="19685"/>
            </a:xfrm>
            <a:custGeom>
              <a:avLst/>
              <a:gdLst/>
              <a:ahLst/>
              <a:cxnLst/>
              <a:rect l="l" t="t" r="r" b="b"/>
              <a:pathLst>
                <a:path w="493395" h="19685">
                  <a:moveTo>
                    <a:pt x="9128" y="1210"/>
                  </a:moveTo>
                  <a:lnTo>
                    <a:pt x="0" y="1210"/>
                  </a:lnTo>
                  <a:lnTo>
                    <a:pt x="0" y="18987"/>
                  </a:lnTo>
                  <a:lnTo>
                    <a:pt x="2092" y="18987"/>
                  </a:lnTo>
                  <a:lnTo>
                    <a:pt x="2092" y="11296"/>
                  </a:lnTo>
                  <a:lnTo>
                    <a:pt x="10356" y="11296"/>
                  </a:lnTo>
                  <a:lnTo>
                    <a:pt x="10110" y="11145"/>
                  </a:lnTo>
                  <a:lnTo>
                    <a:pt x="7590" y="11145"/>
                  </a:lnTo>
                  <a:lnTo>
                    <a:pt x="8044" y="10817"/>
                  </a:lnTo>
                  <a:lnTo>
                    <a:pt x="9955" y="10817"/>
                  </a:lnTo>
                  <a:lnTo>
                    <a:pt x="11330" y="10179"/>
                  </a:lnTo>
                  <a:lnTo>
                    <a:pt x="11938" y="9657"/>
                  </a:lnTo>
                  <a:lnTo>
                    <a:pt x="2092" y="9657"/>
                  </a:lnTo>
                  <a:lnTo>
                    <a:pt x="2092" y="2925"/>
                  </a:lnTo>
                  <a:lnTo>
                    <a:pt x="12048" y="2925"/>
                  </a:lnTo>
                  <a:lnTo>
                    <a:pt x="10574" y="1655"/>
                  </a:lnTo>
                  <a:lnTo>
                    <a:pt x="9128" y="1210"/>
                  </a:lnTo>
                  <a:close/>
                </a:path>
                <a:path w="493395" h="19685">
                  <a:moveTo>
                    <a:pt x="10356" y="11296"/>
                  </a:moveTo>
                  <a:lnTo>
                    <a:pt x="6934" y="11296"/>
                  </a:lnTo>
                  <a:lnTo>
                    <a:pt x="7648" y="11414"/>
                  </a:lnTo>
                  <a:lnTo>
                    <a:pt x="8792" y="11868"/>
                  </a:lnTo>
                  <a:lnTo>
                    <a:pt x="9220" y="12356"/>
                  </a:lnTo>
                  <a:lnTo>
                    <a:pt x="9506" y="13112"/>
                  </a:lnTo>
                  <a:lnTo>
                    <a:pt x="11927" y="18987"/>
                  </a:lnTo>
                  <a:lnTo>
                    <a:pt x="14222" y="18987"/>
                  </a:lnTo>
                  <a:lnTo>
                    <a:pt x="11381" y="12221"/>
                  </a:lnTo>
                  <a:lnTo>
                    <a:pt x="10943" y="11658"/>
                  </a:lnTo>
                  <a:lnTo>
                    <a:pt x="10356" y="11296"/>
                  </a:lnTo>
                  <a:close/>
                </a:path>
                <a:path w="493395" h="19685">
                  <a:moveTo>
                    <a:pt x="9237" y="10817"/>
                  </a:moveTo>
                  <a:lnTo>
                    <a:pt x="8044" y="10817"/>
                  </a:lnTo>
                  <a:lnTo>
                    <a:pt x="7590" y="11145"/>
                  </a:lnTo>
                  <a:lnTo>
                    <a:pt x="8699" y="11145"/>
                  </a:lnTo>
                  <a:lnTo>
                    <a:pt x="9689" y="10941"/>
                  </a:lnTo>
                  <a:lnTo>
                    <a:pt x="9237" y="10817"/>
                  </a:lnTo>
                  <a:close/>
                </a:path>
                <a:path w="493395" h="19685">
                  <a:moveTo>
                    <a:pt x="9689" y="10941"/>
                  </a:moveTo>
                  <a:lnTo>
                    <a:pt x="8699" y="11145"/>
                  </a:lnTo>
                  <a:lnTo>
                    <a:pt x="10110" y="11145"/>
                  </a:lnTo>
                  <a:lnTo>
                    <a:pt x="9851" y="10985"/>
                  </a:lnTo>
                  <a:lnTo>
                    <a:pt x="9689" y="10941"/>
                  </a:lnTo>
                  <a:close/>
                </a:path>
                <a:path w="493395" h="19685">
                  <a:moveTo>
                    <a:pt x="9955" y="10817"/>
                  </a:moveTo>
                  <a:lnTo>
                    <a:pt x="9237" y="10817"/>
                  </a:lnTo>
                  <a:lnTo>
                    <a:pt x="9689" y="10941"/>
                  </a:lnTo>
                  <a:lnTo>
                    <a:pt x="9955" y="10817"/>
                  </a:lnTo>
                  <a:close/>
                </a:path>
                <a:path w="493395" h="19685">
                  <a:moveTo>
                    <a:pt x="12048" y="2925"/>
                  </a:moveTo>
                  <a:lnTo>
                    <a:pt x="8304" y="2925"/>
                  </a:lnTo>
                  <a:lnTo>
                    <a:pt x="9321" y="3210"/>
                  </a:lnTo>
                  <a:lnTo>
                    <a:pt x="10716" y="4354"/>
                  </a:lnTo>
                  <a:lnTo>
                    <a:pt x="11070" y="5186"/>
                  </a:lnTo>
                  <a:lnTo>
                    <a:pt x="11070" y="7371"/>
                  </a:lnTo>
                  <a:lnTo>
                    <a:pt x="10716" y="8212"/>
                  </a:lnTo>
                  <a:lnTo>
                    <a:pt x="9321" y="9372"/>
                  </a:lnTo>
                  <a:lnTo>
                    <a:pt x="8304" y="9657"/>
                  </a:lnTo>
                  <a:lnTo>
                    <a:pt x="11938" y="9657"/>
                  </a:lnTo>
                  <a:lnTo>
                    <a:pt x="12902" y="8161"/>
                  </a:lnTo>
                  <a:lnTo>
                    <a:pt x="13111" y="7371"/>
                  </a:lnTo>
                  <a:lnTo>
                    <a:pt x="13014" y="4354"/>
                  </a:lnTo>
                  <a:lnTo>
                    <a:pt x="12625" y="3421"/>
                  </a:lnTo>
                  <a:lnTo>
                    <a:pt x="12048" y="2925"/>
                  </a:lnTo>
                  <a:close/>
                </a:path>
                <a:path w="493395" h="19685">
                  <a:moveTo>
                    <a:pt x="23341" y="6102"/>
                  </a:moveTo>
                  <a:lnTo>
                    <a:pt x="21004" y="6102"/>
                  </a:lnTo>
                  <a:lnTo>
                    <a:pt x="19962" y="6379"/>
                  </a:lnTo>
                  <a:lnTo>
                    <a:pt x="16179" y="14734"/>
                  </a:lnTo>
                  <a:lnTo>
                    <a:pt x="16751" y="16340"/>
                  </a:lnTo>
                  <a:lnTo>
                    <a:pt x="19037" y="18643"/>
                  </a:lnTo>
                  <a:lnTo>
                    <a:pt x="20601" y="19214"/>
                  </a:lnTo>
                  <a:lnTo>
                    <a:pt x="23526" y="19214"/>
                  </a:lnTo>
                  <a:lnTo>
                    <a:pt x="24417" y="19072"/>
                  </a:lnTo>
                  <a:lnTo>
                    <a:pt x="26115" y="18483"/>
                  </a:lnTo>
                  <a:lnTo>
                    <a:pt x="26821" y="18063"/>
                  </a:lnTo>
                  <a:lnTo>
                    <a:pt x="27349" y="17550"/>
                  </a:lnTo>
                  <a:lnTo>
                    <a:pt x="21223" y="17550"/>
                  </a:lnTo>
                  <a:lnTo>
                    <a:pt x="20122" y="17147"/>
                  </a:lnTo>
                  <a:lnTo>
                    <a:pt x="18558" y="15516"/>
                  </a:lnTo>
                  <a:lnTo>
                    <a:pt x="18171" y="14314"/>
                  </a:lnTo>
                  <a:lnTo>
                    <a:pt x="18171" y="12860"/>
                  </a:lnTo>
                  <a:lnTo>
                    <a:pt x="17743" y="12860"/>
                  </a:lnTo>
                  <a:lnTo>
                    <a:pt x="17743" y="11574"/>
                  </a:lnTo>
                  <a:lnTo>
                    <a:pt x="18171" y="11574"/>
                  </a:lnTo>
                  <a:lnTo>
                    <a:pt x="18212" y="10876"/>
                  </a:lnTo>
                  <a:lnTo>
                    <a:pt x="18531" y="9817"/>
                  </a:lnTo>
                  <a:lnTo>
                    <a:pt x="19937" y="8060"/>
                  </a:lnTo>
                  <a:lnTo>
                    <a:pt x="20920" y="7615"/>
                  </a:lnTo>
                  <a:lnTo>
                    <a:pt x="26151" y="7615"/>
                  </a:lnTo>
                  <a:lnTo>
                    <a:pt x="25896" y="7321"/>
                  </a:lnTo>
                  <a:lnTo>
                    <a:pt x="24316" y="6346"/>
                  </a:lnTo>
                  <a:lnTo>
                    <a:pt x="23341" y="6102"/>
                  </a:lnTo>
                  <a:close/>
                </a:path>
                <a:path w="493395" h="19685">
                  <a:moveTo>
                    <a:pt x="26669" y="16088"/>
                  </a:moveTo>
                  <a:lnTo>
                    <a:pt x="26064" y="16609"/>
                  </a:lnTo>
                  <a:lnTo>
                    <a:pt x="25425" y="16987"/>
                  </a:lnTo>
                  <a:lnTo>
                    <a:pt x="24097" y="17441"/>
                  </a:lnTo>
                  <a:lnTo>
                    <a:pt x="23391" y="17550"/>
                  </a:lnTo>
                  <a:lnTo>
                    <a:pt x="27349" y="17550"/>
                  </a:lnTo>
                  <a:lnTo>
                    <a:pt x="26669" y="16088"/>
                  </a:lnTo>
                  <a:close/>
                </a:path>
                <a:path w="493395" h="19685">
                  <a:moveTo>
                    <a:pt x="18171" y="11574"/>
                  </a:moveTo>
                  <a:lnTo>
                    <a:pt x="17743" y="11574"/>
                  </a:lnTo>
                  <a:lnTo>
                    <a:pt x="17743" y="12860"/>
                  </a:lnTo>
                  <a:lnTo>
                    <a:pt x="18171" y="12860"/>
                  </a:lnTo>
                  <a:lnTo>
                    <a:pt x="18171" y="11574"/>
                  </a:lnTo>
                  <a:close/>
                </a:path>
                <a:path w="493395" h="19685">
                  <a:moveTo>
                    <a:pt x="25787" y="11574"/>
                  </a:moveTo>
                  <a:lnTo>
                    <a:pt x="18171" y="11574"/>
                  </a:lnTo>
                  <a:lnTo>
                    <a:pt x="18171" y="12860"/>
                  </a:lnTo>
                  <a:lnTo>
                    <a:pt x="27552" y="12860"/>
                  </a:lnTo>
                  <a:lnTo>
                    <a:pt x="27552" y="11902"/>
                  </a:lnTo>
                  <a:lnTo>
                    <a:pt x="25787" y="11902"/>
                  </a:lnTo>
                  <a:lnTo>
                    <a:pt x="25787" y="11574"/>
                  </a:lnTo>
                  <a:close/>
                </a:path>
                <a:path w="493395" h="19685">
                  <a:moveTo>
                    <a:pt x="26151" y="7615"/>
                  </a:moveTo>
                  <a:lnTo>
                    <a:pt x="23374" y="7615"/>
                  </a:lnTo>
                  <a:lnTo>
                    <a:pt x="24274" y="7993"/>
                  </a:lnTo>
                  <a:lnTo>
                    <a:pt x="25484" y="9506"/>
                  </a:lnTo>
                  <a:lnTo>
                    <a:pt x="25685" y="10204"/>
                  </a:lnTo>
                  <a:lnTo>
                    <a:pt x="25787" y="11902"/>
                  </a:lnTo>
                  <a:lnTo>
                    <a:pt x="26216" y="11574"/>
                  </a:lnTo>
                  <a:lnTo>
                    <a:pt x="27552" y="11574"/>
                  </a:lnTo>
                  <a:lnTo>
                    <a:pt x="27489" y="10557"/>
                  </a:lnTo>
                  <a:lnTo>
                    <a:pt x="27342" y="9817"/>
                  </a:lnTo>
                  <a:lnTo>
                    <a:pt x="26479" y="7993"/>
                  </a:lnTo>
                  <a:lnTo>
                    <a:pt x="26151" y="7615"/>
                  </a:lnTo>
                  <a:close/>
                </a:path>
                <a:path w="493395" h="19685">
                  <a:moveTo>
                    <a:pt x="27552" y="11574"/>
                  </a:moveTo>
                  <a:lnTo>
                    <a:pt x="26216" y="11574"/>
                  </a:lnTo>
                  <a:lnTo>
                    <a:pt x="25787" y="11902"/>
                  </a:lnTo>
                  <a:lnTo>
                    <a:pt x="27552" y="11902"/>
                  </a:lnTo>
                  <a:lnTo>
                    <a:pt x="27552" y="11574"/>
                  </a:lnTo>
                  <a:close/>
                </a:path>
                <a:path w="493395" h="19685">
                  <a:moveTo>
                    <a:pt x="26241" y="0"/>
                  </a:moveTo>
                  <a:lnTo>
                    <a:pt x="24047" y="0"/>
                  </a:lnTo>
                  <a:lnTo>
                    <a:pt x="21450" y="5093"/>
                  </a:lnTo>
                  <a:lnTo>
                    <a:pt x="22912" y="5093"/>
                  </a:lnTo>
                  <a:lnTo>
                    <a:pt x="26241" y="0"/>
                  </a:lnTo>
                  <a:close/>
                </a:path>
                <a:path w="493395" h="19685">
                  <a:moveTo>
                    <a:pt x="30602" y="16188"/>
                  </a:moveTo>
                  <a:lnTo>
                    <a:pt x="29896" y="17626"/>
                  </a:lnTo>
                  <a:lnTo>
                    <a:pt x="30467" y="18130"/>
                  </a:lnTo>
                  <a:lnTo>
                    <a:pt x="31190" y="18525"/>
                  </a:lnTo>
                  <a:lnTo>
                    <a:pt x="32939" y="19080"/>
                  </a:lnTo>
                  <a:lnTo>
                    <a:pt x="33880" y="19214"/>
                  </a:lnTo>
                  <a:lnTo>
                    <a:pt x="35897" y="19214"/>
                  </a:lnTo>
                  <a:lnTo>
                    <a:pt x="36771" y="19063"/>
                  </a:lnTo>
                  <a:lnTo>
                    <a:pt x="38268" y="18458"/>
                  </a:lnTo>
                  <a:lnTo>
                    <a:pt x="38856" y="18029"/>
                  </a:lnTo>
                  <a:lnTo>
                    <a:pt x="39157" y="17626"/>
                  </a:lnTo>
                  <a:lnTo>
                    <a:pt x="34124" y="17626"/>
                  </a:lnTo>
                  <a:lnTo>
                    <a:pt x="33359" y="17508"/>
                  </a:lnTo>
                  <a:lnTo>
                    <a:pt x="31896" y="17037"/>
                  </a:lnTo>
                  <a:lnTo>
                    <a:pt x="31224" y="16676"/>
                  </a:lnTo>
                  <a:lnTo>
                    <a:pt x="30602" y="16188"/>
                  </a:lnTo>
                  <a:close/>
                </a:path>
                <a:path w="493395" h="19685">
                  <a:moveTo>
                    <a:pt x="36091" y="6102"/>
                  </a:moveTo>
                  <a:lnTo>
                    <a:pt x="34174" y="6102"/>
                  </a:lnTo>
                  <a:lnTo>
                    <a:pt x="33308" y="6270"/>
                  </a:lnTo>
                  <a:lnTo>
                    <a:pt x="30299" y="10759"/>
                  </a:lnTo>
                  <a:lnTo>
                    <a:pt x="30509" y="11322"/>
                  </a:lnTo>
                  <a:lnTo>
                    <a:pt x="30632" y="11549"/>
                  </a:lnTo>
                  <a:lnTo>
                    <a:pt x="31644" y="12608"/>
                  </a:lnTo>
                  <a:lnTo>
                    <a:pt x="32451" y="13003"/>
                  </a:lnTo>
                  <a:lnTo>
                    <a:pt x="36612" y="13885"/>
                  </a:lnTo>
                  <a:lnTo>
                    <a:pt x="37141" y="14121"/>
                  </a:lnTo>
                  <a:lnTo>
                    <a:pt x="37797" y="14709"/>
                  </a:lnTo>
                  <a:lnTo>
                    <a:pt x="37965" y="15096"/>
                  </a:lnTo>
                  <a:lnTo>
                    <a:pt x="37956" y="16239"/>
                  </a:lnTo>
                  <a:lnTo>
                    <a:pt x="37704" y="16726"/>
                  </a:lnTo>
                  <a:lnTo>
                    <a:pt x="36679" y="17449"/>
                  </a:lnTo>
                  <a:lnTo>
                    <a:pt x="35922" y="17626"/>
                  </a:lnTo>
                  <a:lnTo>
                    <a:pt x="39157" y="17626"/>
                  </a:lnTo>
                  <a:lnTo>
                    <a:pt x="39697" y="16903"/>
                  </a:lnTo>
                  <a:lnTo>
                    <a:pt x="39907" y="16239"/>
                  </a:lnTo>
                  <a:lnTo>
                    <a:pt x="39907" y="14591"/>
                  </a:lnTo>
                  <a:lnTo>
                    <a:pt x="39621" y="13885"/>
                  </a:lnTo>
                  <a:lnTo>
                    <a:pt x="38495" y="12826"/>
                  </a:lnTo>
                  <a:lnTo>
                    <a:pt x="37646" y="12431"/>
                  </a:lnTo>
                  <a:lnTo>
                    <a:pt x="33502" y="11549"/>
                  </a:lnTo>
                  <a:lnTo>
                    <a:pt x="33014" y="11322"/>
                  </a:lnTo>
                  <a:lnTo>
                    <a:pt x="32392" y="10700"/>
                  </a:lnTo>
                  <a:lnTo>
                    <a:pt x="32241" y="10296"/>
                  </a:lnTo>
                  <a:lnTo>
                    <a:pt x="32261" y="9128"/>
                  </a:lnTo>
                  <a:lnTo>
                    <a:pt x="32506" y="8640"/>
                  </a:lnTo>
                  <a:lnTo>
                    <a:pt x="33476" y="7867"/>
                  </a:lnTo>
                  <a:lnTo>
                    <a:pt x="34225" y="7665"/>
                  </a:lnTo>
                  <a:lnTo>
                    <a:pt x="39629" y="7665"/>
                  </a:lnTo>
                  <a:lnTo>
                    <a:pt x="39159" y="7195"/>
                  </a:lnTo>
                  <a:lnTo>
                    <a:pt x="38503" y="6800"/>
                  </a:lnTo>
                  <a:lnTo>
                    <a:pt x="36940" y="6245"/>
                  </a:lnTo>
                  <a:lnTo>
                    <a:pt x="36091" y="6102"/>
                  </a:lnTo>
                  <a:close/>
                </a:path>
                <a:path w="493395" h="19685">
                  <a:moveTo>
                    <a:pt x="39629" y="7665"/>
                  </a:moveTo>
                  <a:lnTo>
                    <a:pt x="35906" y="7665"/>
                  </a:lnTo>
                  <a:lnTo>
                    <a:pt x="36570" y="7791"/>
                  </a:lnTo>
                  <a:lnTo>
                    <a:pt x="37864" y="8279"/>
                  </a:lnTo>
                  <a:lnTo>
                    <a:pt x="38462" y="8657"/>
                  </a:lnTo>
                  <a:lnTo>
                    <a:pt x="38948" y="9128"/>
                  </a:lnTo>
                  <a:lnTo>
                    <a:pt x="39601" y="7867"/>
                  </a:lnTo>
                  <a:lnTo>
                    <a:pt x="39629" y="7665"/>
                  </a:lnTo>
                  <a:close/>
                </a:path>
                <a:path w="493395" h="19685">
                  <a:moveTo>
                    <a:pt x="45154" y="6329"/>
                  </a:moveTo>
                  <a:lnTo>
                    <a:pt x="43112" y="6329"/>
                  </a:lnTo>
                  <a:lnTo>
                    <a:pt x="43192" y="16163"/>
                  </a:lnTo>
                  <a:lnTo>
                    <a:pt x="43477" y="17113"/>
                  </a:lnTo>
                  <a:lnTo>
                    <a:pt x="43583" y="17256"/>
                  </a:lnTo>
                  <a:lnTo>
                    <a:pt x="45020" y="18803"/>
                  </a:lnTo>
                  <a:lnTo>
                    <a:pt x="46154" y="19214"/>
                  </a:lnTo>
                  <a:lnTo>
                    <a:pt x="48710" y="19214"/>
                  </a:lnTo>
                  <a:lnTo>
                    <a:pt x="49626" y="18945"/>
                  </a:lnTo>
                  <a:lnTo>
                    <a:pt x="51189" y="17870"/>
                  </a:lnTo>
                  <a:lnTo>
                    <a:pt x="51450" y="17525"/>
                  </a:lnTo>
                  <a:lnTo>
                    <a:pt x="47062" y="17525"/>
                  </a:lnTo>
                  <a:lnTo>
                    <a:pt x="46331" y="17256"/>
                  </a:lnTo>
                  <a:lnTo>
                    <a:pt x="45389" y="16163"/>
                  </a:lnTo>
                  <a:lnTo>
                    <a:pt x="45267" y="15718"/>
                  </a:lnTo>
                  <a:lnTo>
                    <a:pt x="45154" y="6329"/>
                  </a:lnTo>
                  <a:close/>
                </a:path>
                <a:path w="493395" h="19685">
                  <a:moveTo>
                    <a:pt x="53778" y="16138"/>
                  </a:moveTo>
                  <a:lnTo>
                    <a:pt x="52114" y="16138"/>
                  </a:lnTo>
                  <a:lnTo>
                    <a:pt x="51786" y="17043"/>
                  </a:lnTo>
                  <a:lnTo>
                    <a:pt x="51786" y="18987"/>
                  </a:lnTo>
                  <a:lnTo>
                    <a:pt x="53778" y="18987"/>
                  </a:lnTo>
                  <a:lnTo>
                    <a:pt x="53778" y="16138"/>
                  </a:lnTo>
                  <a:close/>
                </a:path>
                <a:path w="493395" h="19685">
                  <a:moveTo>
                    <a:pt x="53778" y="6329"/>
                  </a:moveTo>
                  <a:lnTo>
                    <a:pt x="51736" y="6329"/>
                  </a:lnTo>
                  <a:lnTo>
                    <a:pt x="51736" y="14751"/>
                  </a:lnTo>
                  <a:lnTo>
                    <a:pt x="51399" y="15718"/>
                  </a:lnTo>
                  <a:lnTo>
                    <a:pt x="50054" y="17163"/>
                  </a:lnTo>
                  <a:lnTo>
                    <a:pt x="49163" y="17525"/>
                  </a:lnTo>
                  <a:lnTo>
                    <a:pt x="51450" y="17525"/>
                  </a:lnTo>
                  <a:lnTo>
                    <a:pt x="51761" y="17113"/>
                  </a:lnTo>
                  <a:lnTo>
                    <a:pt x="51786" y="16138"/>
                  </a:lnTo>
                  <a:lnTo>
                    <a:pt x="53778" y="16138"/>
                  </a:lnTo>
                  <a:lnTo>
                    <a:pt x="53778" y="6329"/>
                  </a:lnTo>
                  <a:close/>
                </a:path>
                <a:path w="493395" h="19685">
                  <a:moveTo>
                    <a:pt x="52114" y="16138"/>
                  </a:moveTo>
                  <a:lnTo>
                    <a:pt x="51786" y="16138"/>
                  </a:lnTo>
                  <a:lnTo>
                    <a:pt x="51786" y="17043"/>
                  </a:lnTo>
                  <a:lnTo>
                    <a:pt x="52114" y="16138"/>
                  </a:lnTo>
                  <a:close/>
                </a:path>
                <a:path w="493395" h="19685">
                  <a:moveTo>
                    <a:pt x="59783" y="428"/>
                  </a:moveTo>
                  <a:lnTo>
                    <a:pt x="57741" y="428"/>
                  </a:lnTo>
                  <a:lnTo>
                    <a:pt x="57741" y="18987"/>
                  </a:lnTo>
                  <a:lnTo>
                    <a:pt x="59783" y="18987"/>
                  </a:lnTo>
                  <a:lnTo>
                    <a:pt x="59783" y="428"/>
                  </a:lnTo>
                  <a:close/>
                </a:path>
                <a:path w="493395" h="19685">
                  <a:moveTo>
                    <a:pt x="66448" y="7917"/>
                  </a:moveTo>
                  <a:lnTo>
                    <a:pt x="64405" y="7917"/>
                  </a:lnTo>
                  <a:lnTo>
                    <a:pt x="64423" y="16407"/>
                  </a:lnTo>
                  <a:lnTo>
                    <a:pt x="64654" y="17172"/>
                  </a:lnTo>
                  <a:lnTo>
                    <a:pt x="64771" y="17474"/>
                  </a:lnTo>
                  <a:lnTo>
                    <a:pt x="66044" y="18861"/>
                  </a:lnTo>
                  <a:lnTo>
                    <a:pt x="66994" y="19214"/>
                  </a:lnTo>
                  <a:lnTo>
                    <a:pt x="68557" y="19214"/>
                  </a:lnTo>
                  <a:lnTo>
                    <a:pt x="68877" y="19181"/>
                  </a:lnTo>
                  <a:lnTo>
                    <a:pt x="69532" y="19063"/>
                  </a:lnTo>
                  <a:lnTo>
                    <a:pt x="69818" y="18987"/>
                  </a:lnTo>
                  <a:lnTo>
                    <a:pt x="70054" y="18887"/>
                  </a:lnTo>
                  <a:lnTo>
                    <a:pt x="70054" y="17474"/>
                  </a:lnTo>
                  <a:lnTo>
                    <a:pt x="67826" y="17474"/>
                  </a:lnTo>
                  <a:lnTo>
                    <a:pt x="67305" y="17264"/>
                  </a:lnTo>
                  <a:lnTo>
                    <a:pt x="66616" y="16407"/>
                  </a:lnTo>
                  <a:lnTo>
                    <a:pt x="66448" y="15684"/>
                  </a:lnTo>
                  <a:lnTo>
                    <a:pt x="66448" y="7917"/>
                  </a:lnTo>
                  <a:close/>
                </a:path>
                <a:path w="493395" h="19685">
                  <a:moveTo>
                    <a:pt x="70054" y="17172"/>
                  </a:moveTo>
                  <a:lnTo>
                    <a:pt x="69625" y="17332"/>
                  </a:lnTo>
                  <a:lnTo>
                    <a:pt x="69121" y="17449"/>
                  </a:lnTo>
                  <a:lnTo>
                    <a:pt x="68835" y="17474"/>
                  </a:lnTo>
                  <a:lnTo>
                    <a:pt x="70054" y="17474"/>
                  </a:lnTo>
                  <a:lnTo>
                    <a:pt x="70054" y="17172"/>
                  </a:lnTo>
                  <a:close/>
                </a:path>
                <a:path w="493395" h="19685">
                  <a:moveTo>
                    <a:pt x="70079" y="6329"/>
                  </a:moveTo>
                  <a:lnTo>
                    <a:pt x="61934" y="6329"/>
                  </a:lnTo>
                  <a:lnTo>
                    <a:pt x="61934" y="7917"/>
                  </a:lnTo>
                  <a:lnTo>
                    <a:pt x="70079" y="7917"/>
                  </a:lnTo>
                  <a:lnTo>
                    <a:pt x="70079" y="6329"/>
                  </a:lnTo>
                  <a:close/>
                </a:path>
                <a:path w="493395" h="19685">
                  <a:moveTo>
                    <a:pt x="66448" y="2294"/>
                  </a:moveTo>
                  <a:lnTo>
                    <a:pt x="64405" y="2874"/>
                  </a:lnTo>
                  <a:lnTo>
                    <a:pt x="64405" y="6329"/>
                  </a:lnTo>
                  <a:lnTo>
                    <a:pt x="66448" y="6329"/>
                  </a:lnTo>
                  <a:lnTo>
                    <a:pt x="66448" y="2294"/>
                  </a:lnTo>
                  <a:close/>
                </a:path>
                <a:path w="493395" h="19685">
                  <a:moveTo>
                    <a:pt x="78525" y="6102"/>
                  </a:moveTo>
                  <a:lnTo>
                    <a:pt x="76255" y="6102"/>
                  </a:lnTo>
                  <a:lnTo>
                    <a:pt x="75272" y="6362"/>
                  </a:lnTo>
                  <a:lnTo>
                    <a:pt x="73591" y="7405"/>
                  </a:lnTo>
                  <a:lnTo>
                    <a:pt x="72935" y="8153"/>
                  </a:lnTo>
                  <a:lnTo>
                    <a:pt x="72011" y="10103"/>
                  </a:lnTo>
                  <a:lnTo>
                    <a:pt x="71829" y="11044"/>
                  </a:lnTo>
                  <a:lnTo>
                    <a:pt x="71829" y="14255"/>
                  </a:lnTo>
                  <a:lnTo>
                    <a:pt x="76255" y="19214"/>
                  </a:lnTo>
                  <a:lnTo>
                    <a:pt x="78491" y="19214"/>
                  </a:lnTo>
                  <a:lnTo>
                    <a:pt x="79466" y="18929"/>
                  </a:lnTo>
                  <a:lnTo>
                    <a:pt x="81147" y="17785"/>
                  </a:lnTo>
                  <a:lnTo>
                    <a:pt x="81314" y="17550"/>
                  </a:lnTo>
                  <a:lnTo>
                    <a:pt x="76592" y="17550"/>
                  </a:lnTo>
                  <a:lnTo>
                    <a:pt x="75633" y="17138"/>
                  </a:lnTo>
                  <a:lnTo>
                    <a:pt x="74204" y="15474"/>
                  </a:lnTo>
                  <a:lnTo>
                    <a:pt x="73851" y="14255"/>
                  </a:lnTo>
                  <a:lnTo>
                    <a:pt x="73851" y="11044"/>
                  </a:lnTo>
                  <a:lnTo>
                    <a:pt x="74204" y="9826"/>
                  </a:lnTo>
                  <a:lnTo>
                    <a:pt x="75652" y="8153"/>
                  </a:lnTo>
                  <a:lnTo>
                    <a:pt x="76592" y="7741"/>
                  </a:lnTo>
                  <a:lnTo>
                    <a:pt x="81304" y="7741"/>
                  </a:lnTo>
                  <a:lnTo>
                    <a:pt x="81173" y="7556"/>
                  </a:lnTo>
                  <a:lnTo>
                    <a:pt x="79508" y="6396"/>
                  </a:lnTo>
                  <a:lnTo>
                    <a:pt x="78525" y="6102"/>
                  </a:lnTo>
                  <a:close/>
                </a:path>
                <a:path w="493395" h="19685">
                  <a:moveTo>
                    <a:pt x="83736" y="16012"/>
                  </a:moveTo>
                  <a:lnTo>
                    <a:pt x="81971" y="16012"/>
                  </a:lnTo>
                  <a:lnTo>
                    <a:pt x="81702" y="17004"/>
                  </a:lnTo>
                  <a:lnTo>
                    <a:pt x="81694" y="18987"/>
                  </a:lnTo>
                  <a:lnTo>
                    <a:pt x="83736" y="18987"/>
                  </a:lnTo>
                  <a:lnTo>
                    <a:pt x="83736" y="16012"/>
                  </a:lnTo>
                  <a:close/>
                </a:path>
                <a:path w="493395" h="19685">
                  <a:moveTo>
                    <a:pt x="81304" y="7741"/>
                  </a:moveTo>
                  <a:lnTo>
                    <a:pt x="78996" y="7741"/>
                  </a:lnTo>
                  <a:lnTo>
                    <a:pt x="79954" y="8161"/>
                  </a:lnTo>
                  <a:lnTo>
                    <a:pt x="81366" y="9826"/>
                  </a:lnTo>
                  <a:lnTo>
                    <a:pt x="81719" y="11044"/>
                  </a:lnTo>
                  <a:lnTo>
                    <a:pt x="81719" y="14255"/>
                  </a:lnTo>
                  <a:lnTo>
                    <a:pt x="81366" y="15474"/>
                  </a:lnTo>
                  <a:lnTo>
                    <a:pt x="79954" y="17138"/>
                  </a:lnTo>
                  <a:lnTo>
                    <a:pt x="78996" y="17550"/>
                  </a:lnTo>
                  <a:lnTo>
                    <a:pt x="81314" y="17550"/>
                  </a:lnTo>
                  <a:lnTo>
                    <a:pt x="81607" y="17138"/>
                  </a:lnTo>
                  <a:lnTo>
                    <a:pt x="81694" y="16012"/>
                  </a:lnTo>
                  <a:lnTo>
                    <a:pt x="83736" y="16012"/>
                  </a:lnTo>
                  <a:lnTo>
                    <a:pt x="83736" y="9330"/>
                  </a:lnTo>
                  <a:lnTo>
                    <a:pt x="81694" y="9330"/>
                  </a:lnTo>
                  <a:lnTo>
                    <a:pt x="81596" y="8153"/>
                  </a:lnTo>
                  <a:lnTo>
                    <a:pt x="81304" y="7741"/>
                  </a:lnTo>
                  <a:close/>
                </a:path>
                <a:path w="493395" h="19685">
                  <a:moveTo>
                    <a:pt x="81971" y="16012"/>
                  </a:moveTo>
                  <a:lnTo>
                    <a:pt x="81694" y="16012"/>
                  </a:lnTo>
                  <a:lnTo>
                    <a:pt x="81694" y="17016"/>
                  </a:lnTo>
                  <a:lnTo>
                    <a:pt x="81971" y="16012"/>
                  </a:lnTo>
                  <a:close/>
                </a:path>
                <a:path w="493395" h="19685">
                  <a:moveTo>
                    <a:pt x="81771" y="8497"/>
                  </a:moveTo>
                  <a:lnTo>
                    <a:pt x="81694" y="9330"/>
                  </a:lnTo>
                  <a:lnTo>
                    <a:pt x="81996" y="9330"/>
                  </a:lnTo>
                  <a:lnTo>
                    <a:pt x="81771" y="8497"/>
                  </a:lnTo>
                  <a:close/>
                </a:path>
                <a:path w="493395" h="19685">
                  <a:moveTo>
                    <a:pt x="83938" y="6329"/>
                  </a:moveTo>
                  <a:lnTo>
                    <a:pt x="81971" y="6329"/>
                  </a:lnTo>
                  <a:lnTo>
                    <a:pt x="81848" y="8783"/>
                  </a:lnTo>
                  <a:lnTo>
                    <a:pt x="81996" y="9330"/>
                  </a:lnTo>
                  <a:lnTo>
                    <a:pt x="83736" y="9330"/>
                  </a:lnTo>
                  <a:lnTo>
                    <a:pt x="83837" y="7405"/>
                  </a:lnTo>
                  <a:lnTo>
                    <a:pt x="83938" y="6329"/>
                  </a:lnTo>
                  <a:close/>
                </a:path>
                <a:path w="493395" h="19685">
                  <a:moveTo>
                    <a:pt x="90383" y="7917"/>
                  </a:moveTo>
                  <a:lnTo>
                    <a:pt x="88341" y="7917"/>
                  </a:lnTo>
                  <a:lnTo>
                    <a:pt x="88359" y="16407"/>
                  </a:lnTo>
                  <a:lnTo>
                    <a:pt x="88590" y="17172"/>
                  </a:lnTo>
                  <a:lnTo>
                    <a:pt x="88707" y="17474"/>
                  </a:lnTo>
                  <a:lnTo>
                    <a:pt x="89980" y="18861"/>
                  </a:lnTo>
                  <a:lnTo>
                    <a:pt x="90930" y="19214"/>
                  </a:lnTo>
                  <a:lnTo>
                    <a:pt x="92493" y="19214"/>
                  </a:lnTo>
                  <a:lnTo>
                    <a:pt x="92813" y="19181"/>
                  </a:lnTo>
                  <a:lnTo>
                    <a:pt x="93468" y="19063"/>
                  </a:lnTo>
                  <a:lnTo>
                    <a:pt x="93754" y="18987"/>
                  </a:lnTo>
                  <a:lnTo>
                    <a:pt x="93989" y="18887"/>
                  </a:lnTo>
                  <a:lnTo>
                    <a:pt x="93989" y="17474"/>
                  </a:lnTo>
                  <a:lnTo>
                    <a:pt x="91762" y="17474"/>
                  </a:lnTo>
                  <a:lnTo>
                    <a:pt x="91241" y="17264"/>
                  </a:lnTo>
                  <a:lnTo>
                    <a:pt x="90552" y="16407"/>
                  </a:lnTo>
                  <a:lnTo>
                    <a:pt x="90383" y="15684"/>
                  </a:lnTo>
                  <a:lnTo>
                    <a:pt x="90383" y="7917"/>
                  </a:lnTo>
                  <a:close/>
                </a:path>
                <a:path w="493395" h="19685">
                  <a:moveTo>
                    <a:pt x="93989" y="17172"/>
                  </a:moveTo>
                  <a:lnTo>
                    <a:pt x="93561" y="17332"/>
                  </a:lnTo>
                  <a:lnTo>
                    <a:pt x="93056" y="17449"/>
                  </a:lnTo>
                  <a:lnTo>
                    <a:pt x="92771" y="17474"/>
                  </a:lnTo>
                  <a:lnTo>
                    <a:pt x="93989" y="17474"/>
                  </a:lnTo>
                  <a:lnTo>
                    <a:pt x="93989" y="17172"/>
                  </a:lnTo>
                  <a:close/>
                </a:path>
                <a:path w="493395" h="19685">
                  <a:moveTo>
                    <a:pt x="94015" y="6329"/>
                  </a:moveTo>
                  <a:lnTo>
                    <a:pt x="85870" y="6329"/>
                  </a:lnTo>
                  <a:lnTo>
                    <a:pt x="85870" y="7917"/>
                  </a:lnTo>
                  <a:lnTo>
                    <a:pt x="94015" y="7917"/>
                  </a:lnTo>
                  <a:lnTo>
                    <a:pt x="94015" y="6329"/>
                  </a:lnTo>
                  <a:close/>
                </a:path>
                <a:path w="493395" h="19685">
                  <a:moveTo>
                    <a:pt x="90383" y="2294"/>
                  </a:moveTo>
                  <a:lnTo>
                    <a:pt x="88341" y="2874"/>
                  </a:lnTo>
                  <a:lnTo>
                    <a:pt x="88341" y="6329"/>
                  </a:lnTo>
                  <a:lnTo>
                    <a:pt x="90383" y="6329"/>
                  </a:lnTo>
                  <a:lnTo>
                    <a:pt x="90383" y="2294"/>
                  </a:lnTo>
                  <a:close/>
                </a:path>
                <a:path w="493395" h="19685">
                  <a:moveTo>
                    <a:pt x="96426" y="16188"/>
                  </a:moveTo>
                  <a:lnTo>
                    <a:pt x="95720" y="17626"/>
                  </a:lnTo>
                  <a:lnTo>
                    <a:pt x="96291" y="18130"/>
                  </a:lnTo>
                  <a:lnTo>
                    <a:pt x="97014" y="18525"/>
                  </a:lnTo>
                  <a:lnTo>
                    <a:pt x="98762" y="19080"/>
                  </a:lnTo>
                  <a:lnTo>
                    <a:pt x="99704" y="19214"/>
                  </a:lnTo>
                  <a:lnTo>
                    <a:pt x="101721" y="19214"/>
                  </a:lnTo>
                  <a:lnTo>
                    <a:pt x="102595" y="19063"/>
                  </a:lnTo>
                  <a:lnTo>
                    <a:pt x="104091" y="18458"/>
                  </a:lnTo>
                  <a:lnTo>
                    <a:pt x="104680" y="18029"/>
                  </a:lnTo>
                  <a:lnTo>
                    <a:pt x="104981" y="17626"/>
                  </a:lnTo>
                  <a:lnTo>
                    <a:pt x="99947" y="17626"/>
                  </a:lnTo>
                  <a:lnTo>
                    <a:pt x="99183" y="17508"/>
                  </a:lnTo>
                  <a:lnTo>
                    <a:pt x="97720" y="17037"/>
                  </a:lnTo>
                  <a:lnTo>
                    <a:pt x="97048" y="16676"/>
                  </a:lnTo>
                  <a:lnTo>
                    <a:pt x="96426" y="16188"/>
                  </a:lnTo>
                  <a:close/>
                </a:path>
                <a:path w="493395" h="19685">
                  <a:moveTo>
                    <a:pt x="101914" y="6102"/>
                  </a:moveTo>
                  <a:lnTo>
                    <a:pt x="99998" y="6102"/>
                  </a:lnTo>
                  <a:lnTo>
                    <a:pt x="99132" y="6270"/>
                  </a:lnTo>
                  <a:lnTo>
                    <a:pt x="96123" y="10759"/>
                  </a:lnTo>
                  <a:lnTo>
                    <a:pt x="96333" y="11322"/>
                  </a:lnTo>
                  <a:lnTo>
                    <a:pt x="96456" y="11549"/>
                  </a:lnTo>
                  <a:lnTo>
                    <a:pt x="97468" y="12608"/>
                  </a:lnTo>
                  <a:lnTo>
                    <a:pt x="98275" y="13003"/>
                  </a:lnTo>
                  <a:lnTo>
                    <a:pt x="102436" y="13885"/>
                  </a:lnTo>
                  <a:lnTo>
                    <a:pt x="102965" y="14121"/>
                  </a:lnTo>
                  <a:lnTo>
                    <a:pt x="103621" y="14709"/>
                  </a:lnTo>
                  <a:lnTo>
                    <a:pt x="103789" y="15096"/>
                  </a:lnTo>
                  <a:lnTo>
                    <a:pt x="103780" y="16239"/>
                  </a:lnTo>
                  <a:lnTo>
                    <a:pt x="103528" y="16726"/>
                  </a:lnTo>
                  <a:lnTo>
                    <a:pt x="102503" y="17449"/>
                  </a:lnTo>
                  <a:lnTo>
                    <a:pt x="101746" y="17626"/>
                  </a:lnTo>
                  <a:lnTo>
                    <a:pt x="104981" y="17626"/>
                  </a:lnTo>
                  <a:lnTo>
                    <a:pt x="105520" y="16903"/>
                  </a:lnTo>
                  <a:lnTo>
                    <a:pt x="105730" y="16239"/>
                  </a:lnTo>
                  <a:lnTo>
                    <a:pt x="105730" y="14591"/>
                  </a:lnTo>
                  <a:lnTo>
                    <a:pt x="105445" y="13885"/>
                  </a:lnTo>
                  <a:lnTo>
                    <a:pt x="104318" y="12826"/>
                  </a:lnTo>
                  <a:lnTo>
                    <a:pt x="103469" y="12431"/>
                  </a:lnTo>
                  <a:lnTo>
                    <a:pt x="99325" y="11549"/>
                  </a:lnTo>
                  <a:lnTo>
                    <a:pt x="98838" y="11322"/>
                  </a:lnTo>
                  <a:lnTo>
                    <a:pt x="98216" y="10700"/>
                  </a:lnTo>
                  <a:lnTo>
                    <a:pt x="98065" y="10296"/>
                  </a:lnTo>
                  <a:lnTo>
                    <a:pt x="98085" y="9128"/>
                  </a:lnTo>
                  <a:lnTo>
                    <a:pt x="98330" y="8640"/>
                  </a:lnTo>
                  <a:lnTo>
                    <a:pt x="99300" y="7867"/>
                  </a:lnTo>
                  <a:lnTo>
                    <a:pt x="100048" y="7665"/>
                  </a:lnTo>
                  <a:lnTo>
                    <a:pt x="105453" y="7665"/>
                  </a:lnTo>
                  <a:lnTo>
                    <a:pt x="104982" y="7195"/>
                  </a:lnTo>
                  <a:lnTo>
                    <a:pt x="104327" y="6800"/>
                  </a:lnTo>
                  <a:lnTo>
                    <a:pt x="102763" y="6245"/>
                  </a:lnTo>
                  <a:lnTo>
                    <a:pt x="101914" y="6102"/>
                  </a:lnTo>
                  <a:close/>
                </a:path>
                <a:path w="493395" h="19685">
                  <a:moveTo>
                    <a:pt x="105453" y="7665"/>
                  </a:moveTo>
                  <a:lnTo>
                    <a:pt x="101729" y="7665"/>
                  </a:lnTo>
                  <a:lnTo>
                    <a:pt x="102393" y="7791"/>
                  </a:lnTo>
                  <a:lnTo>
                    <a:pt x="103688" y="8279"/>
                  </a:lnTo>
                  <a:lnTo>
                    <a:pt x="104285" y="8657"/>
                  </a:lnTo>
                  <a:lnTo>
                    <a:pt x="104772" y="9128"/>
                  </a:lnTo>
                  <a:lnTo>
                    <a:pt x="105425" y="7867"/>
                  </a:lnTo>
                  <a:lnTo>
                    <a:pt x="105453" y="7665"/>
                  </a:lnTo>
                  <a:close/>
                </a:path>
                <a:path w="493395" h="19685">
                  <a:moveTo>
                    <a:pt x="118350" y="15962"/>
                  </a:moveTo>
                  <a:lnTo>
                    <a:pt x="117603" y="15962"/>
                  </a:lnTo>
                  <a:lnTo>
                    <a:pt x="117728" y="17138"/>
                  </a:lnTo>
                  <a:lnTo>
                    <a:pt x="118166" y="17769"/>
                  </a:lnTo>
                  <a:lnTo>
                    <a:pt x="119814" y="18929"/>
                  </a:lnTo>
                  <a:lnTo>
                    <a:pt x="120797" y="19214"/>
                  </a:lnTo>
                  <a:lnTo>
                    <a:pt x="123067" y="19214"/>
                  </a:lnTo>
                  <a:lnTo>
                    <a:pt x="124042" y="18954"/>
                  </a:lnTo>
                  <a:lnTo>
                    <a:pt x="125706" y="17895"/>
                  </a:lnTo>
                  <a:lnTo>
                    <a:pt x="126005" y="17550"/>
                  </a:lnTo>
                  <a:lnTo>
                    <a:pt x="120318" y="17550"/>
                  </a:lnTo>
                  <a:lnTo>
                    <a:pt x="119360" y="17138"/>
                  </a:lnTo>
                  <a:lnTo>
                    <a:pt x="118350" y="15962"/>
                  </a:lnTo>
                  <a:close/>
                </a:path>
                <a:path w="493395" h="19685">
                  <a:moveTo>
                    <a:pt x="117628" y="428"/>
                  </a:moveTo>
                  <a:lnTo>
                    <a:pt x="115586" y="428"/>
                  </a:lnTo>
                  <a:lnTo>
                    <a:pt x="115586" y="18987"/>
                  </a:lnTo>
                  <a:lnTo>
                    <a:pt x="117603" y="18987"/>
                  </a:lnTo>
                  <a:lnTo>
                    <a:pt x="117603" y="16940"/>
                  </a:lnTo>
                  <a:lnTo>
                    <a:pt x="117326" y="15962"/>
                  </a:lnTo>
                  <a:lnTo>
                    <a:pt x="118350" y="15962"/>
                  </a:lnTo>
                  <a:lnTo>
                    <a:pt x="117945" y="15491"/>
                  </a:lnTo>
                  <a:lnTo>
                    <a:pt x="117583" y="14272"/>
                  </a:lnTo>
                  <a:lnTo>
                    <a:pt x="117578" y="11044"/>
                  </a:lnTo>
                  <a:lnTo>
                    <a:pt x="117931" y="9826"/>
                  </a:lnTo>
                  <a:lnTo>
                    <a:pt x="118400" y="9279"/>
                  </a:lnTo>
                  <a:lnTo>
                    <a:pt x="117326" y="9279"/>
                  </a:lnTo>
                  <a:lnTo>
                    <a:pt x="117612" y="8304"/>
                  </a:lnTo>
                  <a:lnTo>
                    <a:pt x="117628" y="428"/>
                  </a:lnTo>
                  <a:close/>
                </a:path>
                <a:path w="493395" h="19685">
                  <a:moveTo>
                    <a:pt x="126000" y="7741"/>
                  </a:moveTo>
                  <a:lnTo>
                    <a:pt x="122705" y="7741"/>
                  </a:lnTo>
                  <a:lnTo>
                    <a:pt x="123664" y="8161"/>
                  </a:lnTo>
                  <a:lnTo>
                    <a:pt x="125109" y="9826"/>
                  </a:lnTo>
                  <a:lnTo>
                    <a:pt x="125471" y="11044"/>
                  </a:lnTo>
                  <a:lnTo>
                    <a:pt x="125471" y="14272"/>
                  </a:lnTo>
                  <a:lnTo>
                    <a:pt x="125109" y="15491"/>
                  </a:lnTo>
                  <a:lnTo>
                    <a:pt x="123664" y="17138"/>
                  </a:lnTo>
                  <a:lnTo>
                    <a:pt x="122705" y="17550"/>
                  </a:lnTo>
                  <a:lnTo>
                    <a:pt x="126005" y="17550"/>
                  </a:lnTo>
                  <a:lnTo>
                    <a:pt x="126362" y="17138"/>
                  </a:lnTo>
                  <a:lnTo>
                    <a:pt x="127303" y="15188"/>
                  </a:lnTo>
                  <a:lnTo>
                    <a:pt x="127488" y="14272"/>
                  </a:lnTo>
                  <a:lnTo>
                    <a:pt x="127488" y="11044"/>
                  </a:lnTo>
                  <a:lnTo>
                    <a:pt x="127303" y="10128"/>
                  </a:lnTo>
                  <a:lnTo>
                    <a:pt x="126364" y="8161"/>
                  </a:lnTo>
                  <a:lnTo>
                    <a:pt x="126000" y="7741"/>
                  </a:lnTo>
                  <a:close/>
                </a:path>
                <a:path w="493395" h="19685">
                  <a:moveTo>
                    <a:pt x="117603" y="15962"/>
                  </a:moveTo>
                  <a:lnTo>
                    <a:pt x="117326" y="15962"/>
                  </a:lnTo>
                  <a:lnTo>
                    <a:pt x="117603" y="16940"/>
                  </a:lnTo>
                  <a:lnTo>
                    <a:pt x="117603" y="15962"/>
                  </a:lnTo>
                  <a:close/>
                </a:path>
                <a:path w="493395" h="19685">
                  <a:moveTo>
                    <a:pt x="117628" y="8281"/>
                  </a:moveTo>
                  <a:lnTo>
                    <a:pt x="117326" y="9279"/>
                  </a:lnTo>
                  <a:lnTo>
                    <a:pt x="117628" y="9279"/>
                  </a:lnTo>
                  <a:lnTo>
                    <a:pt x="117628" y="8281"/>
                  </a:lnTo>
                  <a:close/>
                </a:path>
                <a:path w="493395" h="19685">
                  <a:moveTo>
                    <a:pt x="123084" y="6102"/>
                  </a:moveTo>
                  <a:lnTo>
                    <a:pt x="120797" y="6102"/>
                  </a:lnTo>
                  <a:lnTo>
                    <a:pt x="119814" y="6388"/>
                  </a:lnTo>
                  <a:lnTo>
                    <a:pt x="118166" y="7531"/>
                  </a:lnTo>
                  <a:lnTo>
                    <a:pt x="117714" y="8161"/>
                  </a:lnTo>
                  <a:lnTo>
                    <a:pt x="117628" y="9279"/>
                  </a:lnTo>
                  <a:lnTo>
                    <a:pt x="118400" y="9279"/>
                  </a:lnTo>
                  <a:lnTo>
                    <a:pt x="119360" y="8161"/>
                  </a:lnTo>
                  <a:lnTo>
                    <a:pt x="120318" y="7741"/>
                  </a:lnTo>
                  <a:lnTo>
                    <a:pt x="126000" y="7741"/>
                  </a:lnTo>
                  <a:lnTo>
                    <a:pt x="125731" y="7430"/>
                  </a:lnTo>
                  <a:lnTo>
                    <a:pt x="124067" y="6371"/>
                  </a:lnTo>
                  <a:lnTo>
                    <a:pt x="123084" y="6102"/>
                  </a:lnTo>
                  <a:close/>
                </a:path>
                <a:path w="493395" h="19685">
                  <a:moveTo>
                    <a:pt x="136665" y="6102"/>
                  </a:moveTo>
                  <a:lnTo>
                    <a:pt x="134396" y="6102"/>
                  </a:lnTo>
                  <a:lnTo>
                    <a:pt x="133413" y="6362"/>
                  </a:lnTo>
                  <a:lnTo>
                    <a:pt x="131731" y="7405"/>
                  </a:lnTo>
                  <a:lnTo>
                    <a:pt x="131076" y="8153"/>
                  </a:lnTo>
                  <a:lnTo>
                    <a:pt x="130151" y="10103"/>
                  </a:lnTo>
                  <a:lnTo>
                    <a:pt x="129970" y="11044"/>
                  </a:lnTo>
                  <a:lnTo>
                    <a:pt x="129970" y="14255"/>
                  </a:lnTo>
                  <a:lnTo>
                    <a:pt x="134396" y="19214"/>
                  </a:lnTo>
                  <a:lnTo>
                    <a:pt x="136632" y="19214"/>
                  </a:lnTo>
                  <a:lnTo>
                    <a:pt x="137607" y="18929"/>
                  </a:lnTo>
                  <a:lnTo>
                    <a:pt x="139288" y="17785"/>
                  </a:lnTo>
                  <a:lnTo>
                    <a:pt x="139455" y="17550"/>
                  </a:lnTo>
                  <a:lnTo>
                    <a:pt x="134732" y="17550"/>
                  </a:lnTo>
                  <a:lnTo>
                    <a:pt x="133774" y="17138"/>
                  </a:lnTo>
                  <a:lnTo>
                    <a:pt x="132345" y="15474"/>
                  </a:lnTo>
                  <a:lnTo>
                    <a:pt x="131992" y="14255"/>
                  </a:lnTo>
                  <a:lnTo>
                    <a:pt x="131992" y="11044"/>
                  </a:lnTo>
                  <a:lnTo>
                    <a:pt x="132345" y="9826"/>
                  </a:lnTo>
                  <a:lnTo>
                    <a:pt x="133793" y="8153"/>
                  </a:lnTo>
                  <a:lnTo>
                    <a:pt x="134732" y="7741"/>
                  </a:lnTo>
                  <a:lnTo>
                    <a:pt x="139444" y="7741"/>
                  </a:lnTo>
                  <a:lnTo>
                    <a:pt x="139313" y="7556"/>
                  </a:lnTo>
                  <a:lnTo>
                    <a:pt x="137649" y="6396"/>
                  </a:lnTo>
                  <a:lnTo>
                    <a:pt x="136665" y="6102"/>
                  </a:lnTo>
                  <a:close/>
                </a:path>
                <a:path w="493395" h="19685">
                  <a:moveTo>
                    <a:pt x="141877" y="16012"/>
                  </a:moveTo>
                  <a:lnTo>
                    <a:pt x="140112" y="16012"/>
                  </a:lnTo>
                  <a:lnTo>
                    <a:pt x="139843" y="17004"/>
                  </a:lnTo>
                  <a:lnTo>
                    <a:pt x="139834" y="18987"/>
                  </a:lnTo>
                  <a:lnTo>
                    <a:pt x="141877" y="18987"/>
                  </a:lnTo>
                  <a:lnTo>
                    <a:pt x="141877" y="16012"/>
                  </a:lnTo>
                  <a:close/>
                </a:path>
                <a:path w="493395" h="19685">
                  <a:moveTo>
                    <a:pt x="139444" y="7741"/>
                  </a:moveTo>
                  <a:lnTo>
                    <a:pt x="137136" y="7741"/>
                  </a:lnTo>
                  <a:lnTo>
                    <a:pt x="138094" y="8161"/>
                  </a:lnTo>
                  <a:lnTo>
                    <a:pt x="139506" y="9826"/>
                  </a:lnTo>
                  <a:lnTo>
                    <a:pt x="139860" y="11044"/>
                  </a:lnTo>
                  <a:lnTo>
                    <a:pt x="139860" y="14255"/>
                  </a:lnTo>
                  <a:lnTo>
                    <a:pt x="139506" y="15474"/>
                  </a:lnTo>
                  <a:lnTo>
                    <a:pt x="138094" y="17138"/>
                  </a:lnTo>
                  <a:lnTo>
                    <a:pt x="137136" y="17550"/>
                  </a:lnTo>
                  <a:lnTo>
                    <a:pt x="139455" y="17550"/>
                  </a:lnTo>
                  <a:lnTo>
                    <a:pt x="139747" y="17138"/>
                  </a:lnTo>
                  <a:lnTo>
                    <a:pt x="139834" y="16012"/>
                  </a:lnTo>
                  <a:lnTo>
                    <a:pt x="141877" y="16012"/>
                  </a:lnTo>
                  <a:lnTo>
                    <a:pt x="141877" y="9330"/>
                  </a:lnTo>
                  <a:lnTo>
                    <a:pt x="139834" y="9330"/>
                  </a:lnTo>
                  <a:lnTo>
                    <a:pt x="139737" y="8153"/>
                  </a:lnTo>
                  <a:lnTo>
                    <a:pt x="139444" y="7741"/>
                  </a:lnTo>
                  <a:close/>
                </a:path>
                <a:path w="493395" h="19685">
                  <a:moveTo>
                    <a:pt x="140112" y="16012"/>
                  </a:moveTo>
                  <a:lnTo>
                    <a:pt x="139834" y="16012"/>
                  </a:lnTo>
                  <a:lnTo>
                    <a:pt x="139834" y="17016"/>
                  </a:lnTo>
                  <a:lnTo>
                    <a:pt x="140112" y="16012"/>
                  </a:lnTo>
                  <a:close/>
                </a:path>
                <a:path w="493395" h="19685">
                  <a:moveTo>
                    <a:pt x="139911" y="8497"/>
                  </a:moveTo>
                  <a:lnTo>
                    <a:pt x="139834" y="9330"/>
                  </a:lnTo>
                  <a:lnTo>
                    <a:pt x="140137" y="9330"/>
                  </a:lnTo>
                  <a:lnTo>
                    <a:pt x="139911" y="8497"/>
                  </a:lnTo>
                  <a:close/>
                </a:path>
                <a:path w="493395" h="19685">
                  <a:moveTo>
                    <a:pt x="142079" y="6329"/>
                  </a:moveTo>
                  <a:lnTo>
                    <a:pt x="140112" y="6329"/>
                  </a:lnTo>
                  <a:lnTo>
                    <a:pt x="139989" y="8783"/>
                  </a:lnTo>
                  <a:lnTo>
                    <a:pt x="140137" y="9330"/>
                  </a:lnTo>
                  <a:lnTo>
                    <a:pt x="141877" y="9330"/>
                  </a:lnTo>
                  <a:lnTo>
                    <a:pt x="141978" y="7405"/>
                  </a:lnTo>
                  <a:lnTo>
                    <a:pt x="142079" y="6329"/>
                  </a:lnTo>
                  <a:close/>
                </a:path>
                <a:path w="493395" h="19685">
                  <a:moveTo>
                    <a:pt x="145750" y="16188"/>
                  </a:moveTo>
                  <a:lnTo>
                    <a:pt x="145044" y="17626"/>
                  </a:lnTo>
                  <a:lnTo>
                    <a:pt x="145616" y="18130"/>
                  </a:lnTo>
                  <a:lnTo>
                    <a:pt x="146339" y="18525"/>
                  </a:lnTo>
                  <a:lnTo>
                    <a:pt x="148087" y="19080"/>
                  </a:lnTo>
                  <a:lnTo>
                    <a:pt x="149028" y="19214"/>
                  </a:lnTo>
                  <a:lnTo>
                    <a:pt x="151046" y="19214"/>
                  </a:lnTo>
                  <a:lnTo>
                    <a:pt x="151920" y="19063"/>
                  </a:lnTo>
                  <a:lnTo>
                    <a:pt x="153416" y="18458"/>
                  </a:lnTo>
                  <a:lnTo>
                    <a:pt x="154004" y="18029"/>
                  </a:lnTo>
                  <a:lnTo>
                    <a:pt x="154306" y="17626"/>
                  </a:lnTo>
                  <a:lnTo>
                    <a:pt x="149272" y="17626"/>
                  </a:lnTo>
                  <a:lnTo>
                    <a:pt x="148507" y="17508"/>
                  </a:lnTo>
                  <a:lnTo>
                    <a:pt x="147045" y="17037"/>
                  </a:lnTo>
                  <a:lnTo>
                    <a:pt x="146372" y="16676"/>
                  </a:lnTo>
                  <a:lnTo>
                    <a:pt x="145750" y="16188"/>
                  </a:lnTo>
                  <a:close/>
                </a:path>
                <a:path w="493395" h="19685">
                  <a:moveTo>
                    <a:pt x="151239" y="6102"/>
                  </a:moveTo>
                  <a:lnTo>
                    <a:pt x="149323" y="6102"/>
                  </a:lnTo>
                  <a:lnTo>
                    <a:pt x="148457" y="6270"/>
                  </a:lnTo>
                  <a:lnTo>
                    <a:pt x="145448" y="10759"/>
                  </a:lnTo>
                  <a:lnTo>
                    <a:pt x="145657" y="11322"/>
                  </a:lnTo>
                  <a:lnTo>
                    <a:pt x="145781" y="11549"/>
                  </a:lnTo>
                  <a:lnTo>
                    <a:pt x="146793" y="12608"/>
                  </a:lnTo>
                  <a:lnTo>
                    <a:pt x="147600" y="13003"/>
                  </a:lnTo>
                  <a:lnTo>
                    <a:pt x="151760" y="13885"/>
                  </a:lnTo>
                  <a:lnTo>
                    <a:pt x="152290" y="14121"/>
                  </a:lnTo>
                  <a:lnTo>
                    <a:pt x="152945" y="14709"/>
                  </a:lnTo>
                  <a:lnTo>
                    <a:pt x="153114" y="15096"/>
                  </a:lnTo>
                  <a:lnTo>
                    <a:pt x="153105" y="16239"/>
                  </a:lnTo>
                  <a:lnTo>
                    <a:pt x="152853" y="16726"/>
                  </a:lnTo>
                  <a:lnTo>
                    <a:pt x="151827" y="17449"/>
                  </a:lnTo>
                  <a:lnTo>
                    <a:pt x="151071" y="17626"/>
                  </a:lnTo>
                  <a:lnTo>
                    <a:pt x="154306" y="17626"/>
                  </a:lnTo>
                  <a:lnTo>
                    <a:pt x="154845" y="16903"/>
                  </a:lnTo>
                  <a:lnTo>
                    <a:pt x="155055" y="16239"/>
                  </a:lnTo>
                  <a:lnTo>
                    <a:pt x="155055" y="14591"/>
                  </a:lnTo>
                  <a:lnTo>
                    <a:pt x="154769" y="13885"/>
                  </a:lnTo>
                  <a:lnTo>
                    <a:pt x="153643" y="12826"/>
                  </a:lnTo>
                  <a:lnTo>
                    <a:pt x="152794" y="12431"/>
                  </a:lnTo>
                  <a:lnTo>
                    <a:pt x="148650" y="11549"/>
                  </a:lnTo>
                  <a:lnTo>
                    <a:pt x="148163" y="11322"/>
                  </a:lnTo>
                  <a:lnTo>
                    <a:pt x="147541" y="10700"/>
                  </a:lnTo>
                  <a:lnTo>
                    <a:pt x="147389" y="10296"/>
                  </a:lnTo>
                  <a:lnTo>
                    <a:pt x="147409" y="9128"/>
                  </a:lnTo>
                  <a:lnTo>
                    <a:pt x="147654" y="8640"/>
                  </a:lnTo>
                  <a:lnTo>
                    <a:pt x="148625" y="7867"/>
                  </a:lnTo>
                  <a:lnTo>
                    <a:pt x="149373" y="7665"/>
                  </a:lnTo>
                  <a:lnTo>
                    <a:pt x="154778" y="7665"/>
                  </a:lnTo>
                  <a:lnTo>
                    <a:pt x="154307" y="7195"/>
                  </a:lnTo>
                  <a:lnTo>
                    <a:pt x="153651" y="6800"/>
                  </a:lnTo>
                  <a:lnTo>
                    <a:pt x="152088" y="6245"/>
                  </a:lnTo>
                  <a:lnTo>
                    <a:pt x="151239" y="6102"/>
                  </a:lnTo>
                  <a:close/>
                </a:path>
                <a:path w="493395" h="19685">
                  <a:moveTo>
                    <a:pt x="154778" y="7665"/>
                  </a:moveTo>
                  <a:lnTo>
                    <a:pt x="151054" y="7665"/>
                  </a:lnTo>
                  <a:lnTo>
                    <a:pt x="151718" y="7791"/>
                  </a:lnTo>
                  <a:lnTo>
                    <a:pt x="153013" y="8279"/>
                  </a:lnTo>
                  <a:lnTo>
                    <a:pt x="153610" y="8657"/>
                  </a:lnTo>
                  <a:lnTo>
                    <a:pt x="154097" y="9128"/>
                  </a:lnTo>
                  <a:lnTo>
                    <a:pt x="154750" y="7867"/>
                  </a:lnTo>
                  <a:lnTo>
                    <a:pt x="154778" y="7665"/>
                  </a:lnTo>
                  <a:close/>
                </a:path>
                <a:path w="493395" h="19685">
                  <a:moveTo>
                    <a:pt x="164715" y="6102"/>
                  </a:moveTo>
                  <a:lnTo>
                    <a:pt x="162379" y="6102"/>
                  </a:lnTo>
                  <a:lnTo>
                    <a:pt x="161336" y="6379"/>
                  </a:lnTo>
                  <a:lnTo>
                    <a:pt x="157554" y="14734"/>
                  </a:lnTo>
                  <a:lnTo>
                    <a:pt x="158126" y="16340"/>
                  </a:lnTo>
                  <a:lnTo>
                    <a:pt x="160412" y="18643"/>
                  </a:lnTo>
                  <a:lnTo>
                    <a:pt x="161975" y="19214"/>
                  </a:lnTo>
                  <a:lnTo>
                    <a:pt x="164900" y="19214"/>
                  </a:lnTo>
                  <a:lnTo>
                    <a:pt x="165791" y="19072"/>
                  </a:lnTo>
                  <a:lnTo>
                    <a:pt x="167489" y="18483"/>
                  </a:lnTo>
                  <a:lnTo>
                    <a:pt x="168195" y="18063"/>
                  </a:lnTo>
                  <a:lnTo>
                    <a:pt x="168724" y="17550"/>
                  </a:lnTo>
                  <a:lnTo>
                    <a:pt x="162597" y="17550"/>
                  </a:lnTo>
                  <a:lnTo>
                    <a:pt x="161496" y="17147"/>
                  </a:lnTo>
                  <a:lnTo>
                    <a:pt x="159933" y="15516"/>
                  </a:lnTo>
                  <a:lnTo>
                    <a:pt x="159546" y="14314"/>
                  </a:lnTo>
                  <a:lnTo>
                    <a:pt x="159546" y="12860"/>
                  </a:lnTo>
                  <a:lnTo>
                    <a:pt x="159117" y="12860"/>
                  </a:lnTo>
                  <a:lnTo>
                    <a:pt x="159117" y="11574"/>
                  </a:lnTo>
                  <a:lnTo>
                    <a:pt x="159546" y="11574"/>
                  </a:lnTo>
                  <a:lnTo>
                    <a:pt x="159586" y="10876"/>
                  </a:lnTo>
                  <a:lnTo>
                    <a:pt x="159906" y="9817"/>
                  </a:lnTo>
                  <a:lnTo>
                    <a:pt x="161311" y="8060"/>
                  </a:lnTo>
                  <a:lnTo>
                    <a:pt x="162295" y="7615"/>
                  </a:lnTo>
                  <a:lnTo>
                    <a:pt x="167526" y="7615"/>
                  </a:lnTo>
                  <a:lnTo>
                    <a:pt x="167271" y="7321"/>
                  </a:lnTo>
                  <a:lnTo>
                    <a:pt x="165690" y="6346"/>
                  </a:lnTo>
                  <a:lnTo>
                    <a:pt x="164715" y="6102"/>
                  </a:lnTo>
                  <a:close/>
                </a:path>
                <a:path w="493395" h="19685">
                  <a:moveTo>
                    <a:pt x="168044" y="16088"/>
                  </a:moveTo>
                  <a:lnTo>
                    <a:pt x="167439" y="16609"/>
                  </a:lnTo>
                  <a:lnTo>
                    <a:pt x="166800" y="16987"/>
                  </a:lnTo>
                  <a:lnTo>
                    <a:pt x="165472" y="17441"/>
                  </a:lnTo>
                  <a:lnTo>
                    <a:pt x="164766" y="17550"/>
                  </a:lnTo>
                  <a:lnTo>
                    <a:pt x="168724" y="17550"/>
                  </a:lnTo>
                  <a:lnTo>
                    <a:pt x="168044" y="16088"/>
                  </a:lnTo>
                  <a:close/>
                </a:path>
                <a:path w="493395" h="19685">
                  <a:moveTo>
                    <a:pt x="159546" y="11574"/>
                  </a:moveTo>
                  <a:lnTo>
                    <a:pt x="159117" y="11574"/>
                  </a:lnTo>
                  <a:lnTo>
                    <a:pt x="159117" y="12860"/>
                  </a:lnTo>
                  <a:lnTo>
                    <a:pt x="159546" y="12860"/>
                  </a:lnTo>
                  <a:lnTo>
                    <a:pt x="159546" y="11574"/>
                  </a:lnTo>
                  <a:close/>
                </a:path>
                <a:path w="493395" h="19685">
                  <a:moveTo>
                    <a:pt x="167161" y="11574"/>
                  </a:moveTo>
                  <a:lnTo>
                    <a:pt x="159546" y="11574"/>
                  </a:lnTo>
                  <a:lnTo>
                    <a:pt x="159546" y="12860"/>
                  </a:lnTo>
                  <a:lnTo>
                    <a:pt x="168927" y="12860"/>
                  </a:lnTo>
                  <a:lnTo>
                    <a:pt x="168927" y="11902"/>
                  </a:lnTo>
                  <a:lnTo>
                    <a:pt x="167161" y="11902"/>
                  </a:lnTo>
                  <a:lnTo>
                    <a:pt x="167161" y="11574"/>
                  </a:lnTo>
                  <a:close/>
                </a:path>
                <a:path w="493395" h="19685">
                  <a:moveTo>
                    <a:pt x="167526" y="7615"/>
                  </a:moveTo>
                  <a:lnTo>
                    <a:pt x="164749" y="7615"/>
                  </a:lnTo>
                  <a:lnTo>
                    <a:pt x="165648" y="7993"/>
                  </a:lnTo>
                  <a:lnTo>
                    <a:pt x="166859" y="9506"/>
                  </a:lnTo>
                  <a:lnTo>
                    <a:pt x="167060" y="10204"/>
                  </a:lnTo>
                  <a:lnTo>
                    <a:pt x="167161" y="11902"/>
                  </a:lnTo>
                  <a:lnTo>
                    <a:pt x="167590" y="11574"/>
                  </a:lnTo>
                  <a:lnTo>
                    <a:pt x="168927" y="11574"/>
                  </a:lnTo>
                  <a:lnTo>
                    <a:pt x="168863" y="10557"/>
                  </a:lnTo>
                  <a:lnTo>
                    <a:pt x="168716" y="9817"/>
                  </a:lnTo>
                  <a:lnTo>
                    <a:pt x="167854" y="7993"/>
                  </a:lnTo>
                  <a:lnTo>
                    <a:pt x="167526" y="7615"/>
                  </a:lnTo>
                  <a:close/>
                </a:path>
                <a:path w="493395" h="19685">
                  <a:moveTo>
                    <a:pt x="168927" y="11574"/>
                  </a:moveTo>
                  <a:lnTo>
                    <a:pt x="167590" y="11574"/>
                  </a:lnTo>
                  <a:lnTo>
                    <a:pt x="167161" y="11902"/>
                  </a:lnTo>
                  <a:lnTo>
                    <a:pt x="168927" y="11902"/>
                  </a:lnTo>
                  <a:lnTo>
                    <a:pt x="168927" y="11574"/>
                  </a:lnTo>
                  <a:close/>
                </a:path>
                <a:path w="493395" h="19685">
                  <a:moveTo>
                    <a:pt x="167615" y="0"/>
                  </a:moveTo>
                  <a:lnTo>
                    <a:pt x="165421" y="0"/>
                  </a:lnTo>
                  <a:lnTo>
                    <a:pt x="162824" y="5093"/>
                  </a:lnTo>
                  <a:lnTo>
                    <a:pt x="164287" y="5093"/>
                  </a:lnTo>
                  <a:lnTo>
                    <a:pt x="167615" y="0"/>
                  </a:lnTo>
                  <a:close/>
                </a:path>
                <a:path w="493395" h="19685">
                  <a:moveTo>
                    <a:pt x="171976" y="16188"/>
                  </a:moveTo>
                  <a:lnTo>
                    <a:pt x="171270" y="17626"/>
                  </a:lnTo>
                  <a:lnTo>
                    <a:pt x="171842" y="18130"/>
                  </a:lnTo>
                  <a:lnTo>
                    <a:pt x="172565" y="18525"/>
                  </a:lnTo>
                  <a:lnTo>
                    <a:pt x="174313" y="19080"/>
                  </a:lnTo>
                  <a:lnTo>
                    <a:pt x="175255" y="19214"/>
                  </a:lnTo>
                  <a:lnTo>
                    <a:pt x="177272" y="19214"/>
                  </a:lnTo>
                  <a:lnTo>
                    <a:pt x="178146" y="19063"/>
                  </a:lnTo>
                  <a:lnTo>
                    <a:pt x="179642" y="18458"/>
                  </a:lnTo>
                  <a:lnTo>
                    <a:pt x="180231" y="18029"/>
                  </a:lnTo>
                  <a:lnTo>
                    <a:pt x="180532" y="17626"/>
                  </a:lnTo>
                  <a:lnTo>
                    <a:pt x="175498" y="17626"/>
                  </a:lnTo>
                  <a:lnTo>
                    <a:pt x="174733" y="17508"/>
                  </a:lnTo>
                  <a:lnTo>
                    <a:pt x="173271" y="17037"/>
                  </a:lnTo>
                  <a:lnTo>
                    <a:pt x="172598" y="16676"/>
                  </a:lnTo>
                  <a:lnTo>
                    <a:pt x="171976" y="16188"/>
                  </a:lnTo>
                  <a:close/>
                </a:path>
                <a:path w="493395" h="19685">
                  <a:moveTo>
                    <a:pt x="177465" y="6102"/>
                  </a:moveTo>
                  <a:lnTo>
                    <a:pt x="175549" y="6102"/>
                  </a:lnTo>
                  <a:lnTo>
                    <a:pt x="174683" y="6270"/>
                  </a:lnTo>
                  <a:lnTo>
                    <a:pt x="171674" y="10759"/>
                  </a:lnTo>
                  <a:lnTo>
                    <a:pt x="171883" y="11322"/>
                  </a:lnTo>
                  <a:lnTo>
                    <a:pt x="172007" y="11549"/>
                  </a:lnTo>
                  <a:lnTo>
                    <a:pt x="173019" y="12608"/>
                  </a:lnTo>
                  <a:lnTo>
                    <a:pt x="173826" y="13003"/>
                  </a:lnTo>
                  <a:lnTo>
                    <a:pt x="177986" y="13885"/>
                  </a:lnTo>
                  <a:lnTo>
                    <a:pt x="178516" y="14121"/>
                  </a:lnTo>
                  <a:lnTo>
                    <a:pt x="179171" y="14709"/>
                  </a:lnTo>
                  <a:lnTo>
                    <a:pt x="179340" y="15096"/>
                  </a:lnTo>
                  <a:lnTo>
                    <a:pt x="179331" y="16239"/>
                  </a:lnTo>
                  <a:lnTo>
                    <a:pt x="179079" y="16726"/>
                  </a:lnTo>
                  <a:lnTo>
                    <a:pt x="178054" y="17449"/>
                  </a:lnTo>
                  <a:lnTo>
                    <a:pt x="177297" y="17626"/>
                  </a:lnTo>
                  <a:lnTo>
                    <a:pt x="180532" y="17626"/>
                  </a:lnTo>
                  <a:lnTo>
                    <a:pt x="181071" y="16903"/>
                  </a:lnTo>
                  <a:lnTo>
                    <a:pt x="181281" y="16239"/>
                  </a:lnTo>
                  <a:lnTo>
                    <a:pt x="181281" y="14591"/>
                  </a:lnTo>
                  <a:lnTo>
                    <a:pt x="180995" y="13885"/>
                  </a:lnTo>
                  <a:lnTo>
                    <a:pt x="179869" y="12826"/>
                  </a:lnTo>
                  <a:lnTo>
                    <a:pt x="179020" y="12431"/>
                  </a:lnTo>
                  <a:lnTo>
                    <a:pt x="174876" y="11549"/>
                  </a:lnTo>
                  <a:lnTo>
                    <a:pt x="174389" y="11322"/>
                  </a:lnTo>
                  <a:lnTo>
                    <a:pt x="173767" y="10700"/>
                  </a:lnTo>
                  <a:lnTo>
                    <a:pt x="173615" y="10296"/>
                  </a:lnTo>
                  <a:lnTo>
                    <a:pt x="173635" y="9128"/>
                  </a:lnTo>
                  <a:lnTo>
                    <a:pt x="173880" y="8640"/>
                  </a:lnTo>
                  <a:lnTo>
                    <a:pt x="174851" y="7867"/>
                  </a:lnTo>
                  <a:lnTo>
                    <a:pt x="175599" y="7665"/>
                  </a:lnTo>
                  <a:lnTo>
                    <a:pt x="181004" y="7665"/>
                  </a:lnTo>
                  <a:lnTo>
                    <a:pt x="180533" y="7195"/>
                  </a:lnTo>
                  <a:lnTo>
                    <a:pt x="179878" y="6800"/>
                  </a:lnTo>
                  <a:lnTo>
                    <a:pt x="178314" y="6245"/>
                  </a:lnTo>
                  <a:lnTo>
                    <a:pt x="177465" y="6102"/>
                  </a:lnTo>
                  <a:close/>
                </a:path>
                <a:path w="493395" h="19685">
                  <a:moveTo>
                    <a:pt x="181004" y="7665"/>
                  </a:moveTo>
                  <a:lnTo>
                    <a:pt x="177280" y="7665"/>
                  </a:lnTo>
                  <a:lnTo>
                    <a:pt x="177944" y="7791"/>
                  </a:lnTo>
                  <a:lnTo>
                    <a:pt x="179239" y="8279"/>
                  </a:lnTo>
                  <a:lnTo>
                    <a:pt x="179836" y="8657"/>
                  </a:lnTo>
                  <a:lnTo>
                    <a:pt x="180323" y="9128"/>
                  </a:lnTo>
                  <a:lnTo>
                    <a:pt x="180976" y="7867"/>
                  </a:lnTo>
                  <a:lnTo>
                    <a:pt x="181004" y="7665"/>
                  </a:lnTo>
                  <a:close/>
                </a:path>
                <a:path w="493395" h="19685">
                  <a:moveTo>
                    <a:pt x="191061" y="16188"/>
                  </a:moveTo>
                  <a:lnTo>
                    <a:pt x="190355" y="17626"/>
                  </a:lnTo>
                  <a:lnTo>
                    <a:pt x="190927" y="18130"/>
                  </a:lnTo>
                  <a:lnTo>
                    <a:pt x="191649" y="18525"/>
                  </a:lnTo>
                  <a:lnTo>
                    <a:pt x="193398" y="19080"/>
                  </a:lnTo>
                  <a:lnTo>
                    <a:pt x="194339" y="19214"/>
                  </a:lnTo>
                  <a:lnTo>
                    <a:pt x="196357" y="19214"/>
                  </a:lnTo>
                  <a:lnTo>
                    <a:pt x="197231" y="19063"/>
                  </a:lnTo>
                  <a:lnTo>
                    <a:pt x="198727" y="18458"/>
                  </a:lnTo>
                  <a:lnTo>
                    <a:pt x="199315" y="18029"/>
                  </a:lnTo>
                  <a:lnTo>
                    <a:pt x="199616" y="17626"/>
                  </a:lnTo>
                  <a:lnTo>
                    <a:pt x="194583" y="17626"/>
                  </a:lnTo>
                  <a:lnTo>
                    <a:pt x="193818" y="17508"/>
                  </a:lnTo>
                  <a:lnTo>
                    <a:pt x="192356" y="17037"/>
                  </a:lnTo>
                  <a:lnTo>
                    <a:pt x="191683" y="16676"/>
                  </a:lnTo>
                  <a:lnTo>
                    <a:pt x="191061" y="16188"/>
                  </a:lnTo>
                  <a:close/>
                </a:path>
                <a:path w="493395" h="19685">
                  <a:moveTo>
                    <a:pt x="196550" y="6102"/>
                  </a:moveTo>
                  <a:lnTo>
                    <a:pt x="194633" y="6102"/>
                  </a:lnTo>
                  <a:lnTo>
                    <a:pt x="193768" y="6270"/>
                  </a:lnTo>
                  <a:lnTo>
                    <a:pt x="190759" y="10759"/>
                  </a:lnTo>
                  <a:lnTo>
                    <a:pt x="190968" y="11322"/>
                  </a:lnTo>
                  <a:lnTo>
                    <a:pt x="191092" y="11549"/>
                  </a:lnTo>
                  <a:lnTo>
                    <a:pt x="192103" y="12608"/>
                  </a:lnTo>
                  <a:lnTo>
                    <a:pt x="192910" y="13003"/>
                  </a:lnTo>
                  <a:lnTo>
                    <a:pt x="197071" y="13885"/>
                  </a:lnTo>
                  <a:lnTo>
                    <a:pt x="197601" y="14121"/>
                  </a:lnTo>
                  <a:lnTo>
                    <a:pt x="198256" y="14709"/>
                  </a:lnTo>
                  <a:lnTo>
                    <a:pt x="198424" y="15096"/>
                  </a:lnTo>
                  <a:lnTo>
                    <a:pt x="198416" y="16239"/>
                  </a:lnTo>
                  <a:lnTo>
                    <a:pt x="198164" y="16726"/>
                  </a:lnTo>
                  <a:lnTo>
                    <a:pt x="197138" y="17449"/>
                  </a:lnTo>
                  <a:lnTo>
                    <a:pt x="196382" y="17626"/>
                  </a:lnTo>
                  <a:lnTo>
                    <a:pt x="199616" y="17626"/>
                  </a:lnTo>
                  <a:lnTo>
                    <a:pt x="200156" y="16903"/>
                  </a:lnTo>
                  <a:lnTo>
                    <a:pt x="200366" y="16239"/>
                  </a:lnTo>
                  <a:lnTo>
                    <a:pt x="200366" y="14591"/>
                  </a:lnTo>
                  <a:lnTo>
                    <a:pt x="200080" y="13885"/>
                  </a:lnTo>
                  <a:lnTo>
                    <a:pt x="198954" y="12826"/>
                  </a:lnTo>
                  <a:lnTo>
                    <a:pt x="198105" y="12431"/>
                  </a:lnTo>
                  <a:lnTo>
                    <a:pt x="193961" y="11549"/>
                  </a:lnTo>
                  <a:lnTo>
                    <a:pt x="193473" y="11322"/>
                  </a:lnTo>
                  <a:lnTo>
                    <a:pt x="192851" y="10700"/>
                  </a:lnTo>
                  <a:lnTo>
                    <a:pt x="192700" y="10296"/>
                  </a:lnTo>
                  <a:lnTo>
                    <a:pt x="192720" y="9128"/>
                  </a:lnTo>
                  <a:lnTo>
                    <a:pt x="192965" y="8640"/>
                  </a:lnTo>
                  <a:lnTo>
                    <a:pt x="193936" y="7867"/>
                  </a:lnTo>
                  <a:lnTo>
                    <a:pt x="194684" y="7665"/>
                  </a:lnTo>
                  <a:lnTo>
                    <a:pt x="200089" y="7665"/>
                  </a:lnTo>
                  <a:lnTo>
                    <a:pt x="199618" y="7195"/>
                  </a:lnTo>
                  <a:lnTo>
                    <a:pt x="198962" y="6800"/>
                  </a:lnTo>
                  <a:lnTo>
                    <a:pt x="197399" y="6245"/>
                  </a:lnTo>
                  <a:lnTo>
                    <a:pt x="196550" y="6102"/>
                  </a:lnTo>
                  <a:close/>
                </a:path>
                <a:path w="493395" h="19685">
                  <a:moveTo>
                    <a:pt x="200089" y="7665"/>
                  </a:moveTo>
                  <a:lnTo>
                    <a:pt x="196365" y="7665"/>
                  </a:lnTo>
                  <a:lnTo>
                    <a:pt x="197029" y="7791"/>
                  </a:lnTo>
                  <a:lnTo>
                    <a:pt x="198323" y="8279"/>
                  </a:lnTo>
                  <a:lnTo>
                    <a:pt x="198921" y="8657"/>
                  </a:lnTo>
                  <a:lnTo>
                    <a:pt x="199408" y="9128"/>
                  </a:lnTo>
                  <a:lnTo>
                    <a:pt x="200061" y="7867"/>
                  </a:lnTo>
                  <a:lnTo>
                    <a:pt x="200089" y="7665"/>
                  </a:lnTo>
                  <a:close/>
                </a:path>
                <a:path w="493395" h="19685">
                  <a:moveTo>
                    <a:pt x="205613" y="6329"/>
                  </a:moveTo>
                  <a:lnTo>
                    <a:pt x="203571" y="6329"/>
                  </a:lnTo>
                  <a:lnTo>
                    <a:pt x="203652" y="16163"/>
                  </a:lnTo>
                  <a:lnTo>
                    <a:pt x="203936" y="17113"/>
                  </a:lnTo>
                  <a:lnTo>
                    <a:pt x="204043" y="17256"/>
                  </a:lnTo>
                  <a:lnTo>
                    <a:pt x="205479" y="18803"/>
                  </a:lnTo>
                  <a:lnTo>
                    <a:pt x="206614" y="19214"/>
                  </a:lnTo>
                  <a:lnTo>
                    <a:pt x="209169" y="19214"/>
                  </a:lnTo>
                  <a:lnTo>
                    <a:pt x="210085" y="18945"/>
                  </a:lnTo>
                  <a:lnTo>
                    <a:pt x="211648" y="17870"/>
                  </a:lnTo>
                  <a:lnTo>
                    <a:pt x="211909" y="17525"/>
                  </a:lnTo>
                  <a:lnTo>
                    <a:pt x="207521" y="17525"/>
                  </a:lnTo>
                  <a:lnTo>
                    <a:pt x="206790" y="17256"/>
                  </a:lnTo>
                  <a:lnTo>
                    <a:pt x="205849" y="16163"/>
                  </a:lnTo>
                  <a:lnTo>
                    <a:pt x="205726" y="15718"/>
                  </a:lnTo>
                  <a:lnTo>
                    <a:pt x="205613" y="6329"/>
                  </a:lnTo>
                  <a:close/>
                </a:path>
                <a:path w="493395" h="19685">
                  <a:moveTo>
                    <a:pt x="214237" y="16138"/>
                  </a:moveTo>
                  <a:lnTo>
                    <a:pt x="212573" y="16138"/>
                  </a:lnTo>
                  <a:lnTo>
                    <a:pt x="212245" y="17043"/>
                  </a:lnTo>
                  <a:lnTo>
                    <a:pt x="212245" y="18987"/>
                  </a:lnTo>
                  <a:lnTo>
                    <a:pt x="214237" y="18987"/>
                  </a:lnTo>
                  <a:lnTo>
                    <a:pt x="214237" y="16138"/>
                  </a:lnTo>
                  <a:close/>
                </a:path>
                <a:path w="493395" h="19685">
                  <a:moveTo>
                    <a:pt x="214237" y="6329"/>
                  </a:moveTo>
                  <a:lnTo>
                    <a:pt x="212195" y="6329"/>
                  </a:lnTo>
                  <a:lnTo>
                    <a:pt x="212195" y="14751"/>
                  </a:lnTo>
                  <a:lnTo>
                    <a:pt x="211859" y="15718"/>
                  </a:lnTo>
                  <a:lnTo>
                    <a:pt x="210514" y="17163"/>
                  </a:lnTo>
                  <a:lnTo>
                    <a:pt x="209623" y="17525"/>
                  </a:lnTo>
                  <a:lnTo>
                    <a:pt x="211909" y="17525"/>
                  </a:lnTo>
                  <a:lnTo>
                    <a:pt x="212220" y="17113"/>
                  </a:lnTo>
                  <a:lnTo>
                    <a:pt x="212245" y="16138"/>
                  </a:lnTo>
                  <a:lnTo>
                    <a:pt x="214237" y="16138"/>
                  </a:lnTo>
                  <a:lnTo>
                    <a:pt x="214237" y="6329"/>
                  </a:lnTo>
                  <a:close/>
                </a:path>
                <a:path w="493395" h="19685">
                  <a:moveTo>
                    <a:pt x="212573" y="16138"/>
                  </a:moveTo>
                  <a:lnTo>
                    <a:pt x="212245" y="16138"/>
                  </a:lnTo>
                  <a:lnTo>
                    <a:pt x="212245" y="17043"/>
                  </a:lnTo>
                  <a:lnTo>
                    <a:pt x="212573" y="16138"/>
                  </a:lnTo>
                  <a:close/>
                </a:path>
                <a:path w="493395" h="19685">
                  <a:moveTo>
                    <a:pt x="219965" y="6329"/>
                  </a:moveTo>
                  <a:lnTo>
                    <a:pt x="217998" y="6329"/>
                  </a:lnTo>
                  <a:lnTo>
                    <a:pt x="218038" y="6715"/>
                  </a:lnTo>
                  <a:lnTo>
                    <a:pt x="218150" y="18987"/>
                  </a:lnTo>
                  <a:lnTo>
                    <a:pt x="220217" y="18987"/>
                  </a:lnTo>
                  <a:lnTo>
                    <a:pt x="220217" y="10901"/>
                  </a:lnTo>
                  <a:lnTo>
                    <a:pt x="220352" y="10313"/>
                  </a:lnTo>
                  <a:lnTo>
                    <a:pt x="220793" y="9430"/>
                  </a:lnTo>
                  <a:lnTo>
                    <a:pt x="219864" y="9430"/>
                  </a:lnTo>
                  <a:lnTo>
                    <a:pt x="220032" y="8674"/>
                  </a:lnTo>
                  <a:lnTo>
                    <a:pt x="219965" y="6329"/>
                  </a:lnTo>
                  <a:close/>
                </a:path>
                <a:path w="493395" h="19685">
                  <a:moveTo>
                    <a:pt x="220139" y="8449"/>
                  </a:moveTo>
                  <a:lnTo>
                    <a:pt x="220032" y="8674"/>
                  </a:lnTo>
                  <a:lnTo>
                    <a:pt x="219864" y="9430"/>
                  </a:lnTo>
                  <a:lnTo>
                    <a:pt x="220217" y="9405"/>
                  </a:lnTo>
                  <a:lnTo>
                    <a:pt x="220139" y="8449"/>
                  </a:lnTo>
                  <a:close/>
                </a:path>
                <a:path w="493395" h="19685">
                  <a:moveTo>
                    <a:pt x="223403" y="6102"/>
                  </a:moveTo>
                  <a:lnTo>
                    <a:pt x="220217" y="9405"/>
                  </a:lnTo>
                  <a:lnTo>
                    <a:pt x="219864" y="9430"/>
                  </a:lnTo>
                  <a:lnTo>
                    <a:pt x="220793" y="9430"/>
                  </a:lnTo>
                  <a:lnTo>
                    <a:pt x="220907" y="9204"/>
                  </a:lnTo>
                  <a:lnTo>
                    <a:pt x="221319" y="8750"/>
                  </a:lnTo>
                  <a:lnTo>
                    <a:pt x="222411" y="8044"/>
                  </a:lnTo>
                  <a:lnTo>
                    <a:pt x="223058" y="7867"/>
                  </a:lnTo>
                  <a:lnTo>
                    <a:pt x="225213" y="7867"/>
                  </a:lnTo>
                  <a:lnTo>
                    <a:pt x="225172" y="6228"/>
                  </a:lnTo>
                  <a:lnTo>
                    <a:pt x="224882" y="6144"/>
                  </a:lnTo>
                  <a:lnTo>
                    <a:pt x="224496" y="6110"/>
                  </a:lnTo>
                  <a:lnTo>
                    <a:pt x="223403" y="6102"/>
                  </a:lnTo>
                  <a:close/>
                </a:path>
                <a:path w="493395" h="19685">
                  <a:moveTo>
                    <a:pt x="225213" y="7867"/>
                  </a:moveTo>
                  <a:lnTo>
                    <a:pt x="224067" y="7867"/>
                  </a:lnTo>
                  <a:lnTo>
                    <a:pt x="224723" y="7934"/>
                  </a:lnTo>
                  <a:lnTo>
                    <a:pt x="225210" y="8069"/>
                  </a:lnTo>
                  <a:lnTo>
                    <a:pt x="225213" y="7867"/>
                  </a:lnTo>
                  <a:close/>
                </a:path>
                <a:path w="493395" h="19685">
                  <a:moveTo>
                    <a:pt x="235978" y="428"/>
                  </a:moveTo>
                  <a:lnTo>
                    <a:pt x="233936" y="428"/>
                  </a:lnTo>
                  <a:lnTo>
                    <a:pt x="233936" y="18987"/>
                  </a:lnTo>
                  <a:lnTo>
                    <a:pt x="235978" y="18987"/>
                  </a:lnTo>
                  <a:lnTo>
                    <a:pt x="235978" y="428"/>
                  </a:lnTo>
                  <a:close/>
                </a:path>
                <a:path w="493395" h="19685">
                  <a:moveTo>
                    <a:pt x="246324" y="6102"/>
                  </a:moveTo>
                  <a:lnTo>
                    <a:pt x="243987" y="6102"/>
                  </a:lnTo>
                  <a:lnTo>
                    <a:pt x="242945" y="6379"/>
                  </a:lnTo>
                  <a:lnTo>
                    <a:pt x="239163" y="14734"/>
                  </a:lnTo>
                  <a:lnTo>
                    <a:pt x="239734" y="16340"/>
                  </a:lnTo>
                  <a:lnTo>
                    <a:pt x="242020" y="18643"/>
                  </a:lnTo>
                  <a:lnTo>
                    <a:pt x="243584" y="19214"/>
                  </a:lnTo>
                  <a:lnTo>
                    <a:pt x="246509" y="19214"/>
                  </a:lnTo>
                  <a:lnTo>
                    <a:pt x="247400" y="19072"/>
                  </a:lnTo>
                  <a:lnTo>
                    <a:pt x="249098" y="18483"/>
                  </a:lnTo>
                  <a:lnTo>
                    <a:pt x="249804" y="18063"/>
                  </a:lnTo>
                  <a:lnTo>
                    <a:pt x="250333" y="17550"/>
                  </a:lnTo>
                  <a:lnTo>
                    <a:pt x="244206" y="17550"/>
                  </a:lnTo>
                  <a:lnTo>
                    <a:pt x="243105" y="17147"/>
                  </a:lnTo>
                  <a:lnTo>
                    <a:pt x="241541" y="15516"/>
                  </a:lnTo>
                  <a:lnTo>
                    <a:pt x="241155" y="14314"/>
                  </a:lnTo>
                  <a:lnTo>
                    <a:pt x="241155" y="12860"/>
                  </a:lnTo>
                  <a:lnTo>
                    <a:pt x="240726" y="12860"/>
                  </a:lnTo>
                  <a:lnTo>
                    <a:pt x="240726" y="11574"/>
                  </a:lnTo>
                  <a:lnTo>
                    <a:pt x="241155" y="11574"/>
                  </a:lnTo>
                  <a:lnTo>
                    <a:pt x="241195" y="10876"/>
                  </a:lnTo>
                  <a:lnTo>
                    <a:pt x="241514" y="9817"/>
                  </a:lnTo>
                  <a:lnTo>
                    <a:pt x="242920" y="8060"/>
                  </a:lnTo>
                  <a:lnTo>
                    <a:pt x="243903" y="7615"/>
                  </a:lnTo>
                  <a:lnTo>
                    <a:pt x="249135" y="7615"/>
                  </a:lnTo>
                  <a:lnTo>
                    <a:pt x="248879" y="7321"/>
                  </a:lnTo>
                  <a:lnTo>
                    <a:pt x="247299" y="6346"/>
                  </a:lnTo>
                  <a:lnTo>
                    <a:pt x="246324" y="6102"/>
                  </a:lnTo>
                  <a:close/>
                </a:path>
                <a:path w="493395" h="19685">
                  <a:moveTo>
                    <a:pt x="249653" y="16088"/>
                  </a:moveTo>
                  <a:lnTo>
                    <a:pt x="249047" y="16609"/>
                  </a:lnTo>
                  <a:lnTo>
                    <a:pt x="248409" y="16987"/>
                  </a:lnTo>
                  <a:lnTo>
                    <a:pt x="247081" y="17441"/>
                  </a:lnTo>
                  <a:lnTo>
                    <a:pt x="246375" y="17550"/>
                  </a:lnTo>
                  <a:lnTo>
                    <a:pt x="250333" y="17550"/>
                  </a:lnTo>
                  <a:lnTo>
                    <a:pt x="249653" y="16088"/>
                  </a:lnTo>
                  <a:close/>
                </a:path>
                <a:path w="493395" h="19685">
                  <a:moveTo>
                    <a:pt x="241155" y="11574"/>
                  </a:moveTo>
                  <a:lnTo>
                    <a:pt x="240726" y="11574"/>
                  </a:lnTo>
                  <a:lnTo>
                    <a:pt x="240726" y="12860"/>
                  </a:lnTo>
                  <a:lnTo>
                    <a:pt x="241155" y="12860"/>
                  </a:lnTo>
                  <a:lnTo>
                    <a:pt x="241155" y="11574"/>
                  </a:lnTo>
                  <a:close/>
                </a:path>
                <a:path w="493395" h="19685">
                  <a:moveTo>
                    <a:pt x="248770" y="11574"/>
                  </a:moveTo>
                  <a:lnTo>
                    <a:pt x="241155" y="11574"/>
                  </a:lnTo>
                  <a:lnTo>
                    <a:pt x="241155" y="12860"/>
                  </a:lnTo>
                  <a:lnTo>
                    <a:pt x="250535" y="12860"/>
                  </a:lnTo>
                  <a:lnTo>
                    <a:pt x="250535" y="11902"/>
                  </a:lnTo>
                  <a:lnTo>
                    <a:pt x="248770" y="11902"/>
                  </a:lnTo>
                  <a:lnTo>
                    <a:pt x="248770" y="11574"/>
                  </a:lnTo>
                  <a:close/>
                </a:path>
                <a:path w="493395" h="19685">
                  <a:moveTo>
                    <a:pt x="249135" y="7615"/>
                  </a:moveTo>
                  <a:lnTo>
                    <a:pt x="246358" y="7615"/>
                  </a:lnTo>
                  <a:lnTo>
                    <a:pt x="247257" y="7993"/>
                  </a:lnTo>
                  <a:lnTo>
                    <a:pt x="248467" y="9506"/>
                  </a:lnTo>
                  <a:lnTo>
                    <a:pt x="248668" y="10204"/>
                  </a:lnTo>
                  <a:lnTo>
                    <a:pt x="248770" y="11902"/>
                  </a:lnTo>
                  <a:lnTo>
                    <a:pt x="249199" y="11574"/>
                  </a:lnTo>
                  <a:lnTo>
                    <a:pt x="250535" y="11574"/>
                  </a:lnTo>
                  <a:lnTo>
                    <a:pt x="250472" y="10557"/>
                  </a:lnTo>
                  <a:lnTo>
                    <a:pt x="250325" y="9817"/>
                  </a:lnTo>
                  <a:lnTo>
                    <a:pt x="249463" y="7993"/>
                  </a:lnTo>
                  <a:lnTo>
                    <a:pt x="249135" y="7615"/>
                  </a:lnTo>
                  <a:close/>
                </a:path>
                <a:path w="493395" h="19685">
                  <a:moveTo>
                    <a:pt x="250535" y="11574"/>
                  </a:moveTo>
                  <a:lnTo>
                    <a:pt x="249199" y="11574"/>
                  </a:lnTo>
                  <a:lnTo>
                    <a:pt x="248770" y="11902"/>
                  </a:lnTo>
                  <a:lnTo>
                    <a:pt x="250535" y="11902"/>
                  </a:lnTo>
                  <a:lnTo>
                    <a:pt x="250535" y="11574"/>
                  </a:lnTo>
                  <a:close/>
                </a:path>
                <a:path w="493395" h="19685">
                  <a:moveTo>
                    <a:pt x="253585" y="16188"/>
                  </a:moveTo>
                  <a:lnTo>
                    <a:pt x="252879" y="17626"/>
                  </a:lnTo>
                  <a:lnTo>
                    <a:pt x="253451" y="18130"/>
                  </a:lnTo>
                  <a:lnTo>
                    <a:pt x="254173" y="18525"/>
                  </a:lnTo>
                  <a:lnTo>
                    <a:pt x="255922" y="19080"/>
                  </a:lnTo>
                  <a:lnTo>
                    <a:pt x="256863" y="19214"/>
                  </a:lnTo>
                  <a:lnTo>
                    <a:pt x="258880" y="19214"/>
                  </a:lnTo>
                  <a:lnTo>
                    <a:pt x="259755" y="19063"/>
                  </a:lnTo>
                  <a:lnTo>
                    <a:pt x="261251" y="18458"/>
                  </a:lnTo>
                  <a:lnTo>
                    <a:pt x="261839" y="18029"/>
                  </a:lnTo>
                  <a:lnTo>
                    <a:pt x="262140" y="17626"/>
                  </a:lnTo>
                  <a:lnTo>
                    <a:pt x="257107" y="17626"/>
                  </a:lnTo>
                  <a:lnTo>
                    <a:pt x="256342" y="17508"/>
                  </a:lnTo>
                  <a:lnTo>
                    <a:pt x="254879" y="17037"/>
                  </a:lnTo>
                  <a:lnTo>
                    <a:pt x="254207" y="16676"/>
                  </a:lnTo>
                  <a:lnTo>
                    <a:pt x="253585" y="16188"/>
                  </a:lnTo>
                  <a:close/>
                </a:path>
                <a:path w="493395" h="19685">
                  <a:moveTo>
                    <a:pt x="259074" y="6102"/>
                  </a:moveTo>
                  <a:lnTo>
                    <a:pt x="257157" y="6102"/>
                  </a:lnTo>
                  <a:lnTo>
                    <a:pt x="256292" y="6270"/>
                  </a:lnTo>
                  <a:lnTo>
                    <a:pt x="253282" y="10759"/>
                  </a:lnTo>
                  <a:lnTo>
                    <a:pt x="253492" y="11322"/>
                  </a:lnTo>
                  <a:lnTo>
                    <a:pt x="253616" y="11549"/>
                  </a:lnTo>
                  <a:lnTo>
                    <a:pt x="254627" y="12608"/>
                  </a:lnTo>
                  <a:lnTo>
                    <a:pt x="255434" y="13003"/>
                  </a:lnTo>
                  <a:lnTo>
                    <a:pt x="259595" y="13885"/>
                  </a:lnTo>
                  <a:lnTo>
                    <a:pt x="260124" y="14121"/>
                  </a:lnTo>
                  <a:lnTo>
                    <a:pt x="260780" y="14709"/>
                  </a:lnTo>
                  <a:lnTo>
                    <a:pt x="260948" y="15096"/>
                  </a:lnTo>
                  <a:lnTo>
                    <a:pt x="260940" y="16239"/>
                  </a:lnTo>
                  <a:lnTo>
                    <a:pt x="260688" y="16726"/>
                  </a:lnTo>
                  <a:lnTo>
                    <a:pt x="259662" y="17449"/>
                  </a:lnTo>
                  <a:lnTo>
                    <a:pt x="258906" y="17626"/>
                  </a:lnTo>
                  <a:lnTo>
                    <a:pt x="262140" y="17626"/>
                  </a:lnTo>
                  <a:lnTo>
                    <a:pt x="262680" y="16903"/>
                  </a:lnTo>
                  <a:lnTo>
                    <a:pt x="262890" y="16239"/>
                  </a:lnTo>
                  <a:lnTo>
                    <a:pt x="262890" y="14591"/>
                  </a:lnTo>
                  <a:lnTo>
                    <a:pt x="262604" y="13885"/>
                  </a:lnTo>
                  <a:lnTo>
                    <a:pt x="261478" y="12826"/>
                  </a:lnTo>
                  <a:lnTo>
                    <a:pt x="260629" y="12431"/>
                  </a:lnTo>
                  <a:lnTo>
                    <a:pt x="256485" y="11549"/>
                  </a:lnTo>
                  <a:lnTo>
                    <a:pt x="255997" y="11322"/>
                  </a:lnTo>
                  <a:lnTo>
                    <a:pt x="255375" y="10700"/>
                  </a:lnTo>
                  <a:lnTo>
                    <a:pt x="255224" y="10296"/>
                  </a:lnTo>
                  <a:lnTo>
                    <a:pt x="255244" y="9128"/>
                  </a:lnTo>
                  <a:lnTo>
                    <a:pt x="255489" y="8640"/>
                  </a:lnTo>
                  <a:lnTo>
                    <a:pt x="256460" y="7867"/>
                  </a:lnTo>
                  <a:lnTo>
                    <a:pt x="257208" y="7665"/>
                  </a:lnTo>
                  <a:lnTo>
                    <a:pt x="262613" y="7665"/>
                  </a:lnTo>
                  <a:lnTo>
                    <a:pt x="262142" y="7195"/>
                  </a:lnTo>
                  <a:lnTo>
                    <a:pt x="261486" y="6800"/>
                  </a:lnTo>
                  <a:lnTo>
                    <a:pt x="259923" y="6245"/>
                  </a:lnTo>
                  <a:lnTo>
                    <a:pt x="259074" y="6102"/>
                  </a:lnTo>
                  <a:close/>
                </a:path>
                <a:path w="493395" h="19685">
                  <a:moveTo>
                    <a:pt x="262613" y="7665"/>
                  </a:moveTo>
                  <a:lnTo>
                    <a:pt x="258889" y="7665"/>
                  </a:lnTo>
                  <a:lnTo>
                    <a:pt x="259553" y="7791"/>
                  </a:lnTo>
                  <a:lnTo>
                    <a:pt x="260847" y="8279"/>
                  </a:lnTo>
                  <a:lnTo>
                    <a:pt x="261445" y="8657"/>
                  </a:lnTo>
                  <a:lnTo>
                    <a:pt x="261932" y="9128"/>
                  </a:lnTo>
                  <a:lnTo>
                    <a:pt x="262585" y="7867"/>
                  </a:lnTo>
                  <a:lnTo>
                    <a:pt x="262613" y="7665"/>
                  </a:lnTo>
                  <a:close/>
                </a:path>
                <a:path w="493395" h="19685">
                  <a:moveTo>
                    <a:pt x="284168" y="17197"/>
                  </a:moveTo>
                  <a:lnTo>
                    <a:pt x="273956" y="17197"/>
                  </a:lnTo>
                  <a:lnTo>
                    <a:pt x="273956" y="18987"/>
                  </a:lnTo>
                  <a:lnTo>
                    <a:pt x="284168" y="18987"/>
                  </a:lnTo>
                  <a:lnTo>
                    <a:pt x="284168" y="17197"/>
                  </a:lnTo>
                  <a:close/>
                </a:path>
                <a:path w="493395" h="19685">
                  <a:moveTo>
                    <a:pt x="280235" y="3000"/>
                  </a:moveTo>
                  <a:lnTo>
                    <a:pt x="279251" y="3000"/>
                  </a:lnTo>
                  <a:lnTo>
                    <a:pt x="278142" y="3692"/>
                  </a:lnTo>
                  <a:lnTo>
                    <a:pt x="278142" y="17197"/>
                  </a:lnTo>
                  <a:lnTo>
                    <a:pt x="280235" y="17197"/>
                  </a:lnTo>
                  <a:lnTo>
                    <a:pt x="280235" y="3000"/>
                  </a:lnTo>
                  <a:close/>
                </a:path>
                <a:path w="493395" h="19685">
                  <a:moveTo>
                    <a:pt x="280235" y="1210"/>
                  </a:moveTo>
                  <a:lnTo>
                    <a:pt x="278722" y="1210"/>
                  </a:lnTo>
                  <a:lnTo>
                    <a:pt x="274359" y="3958"/>
                  </a:lnTo>
                  <a:lnTo>
                    <a:pt x="274359" y="6051"/>
                  </a:lnTo>
                  <a:lnTo>
                    <a:pt x="278142" y="3692"/>
                  </a:lnTo>
                  <a:lnTo>
                    <a:pt x="278142" y="3000"/>
                  </a:lnTo>
                  <a:lnTo>
                    <a:pt x="280235" y="3000"/>
                  </a:lnTo>
                  <a:lnTo>
                    <a:pt x="280235" y="1210"/>
                  </a:lnTo>
                  <a:close/>
                </a:path>
                <a:path w="493395" h="19685">
                  <a:moveTo>
                    <a:pt x="279251" y="3000"/>
                  </a:moveTo>
                  <a:lnTo>
                    <a:pt x="278142" y="3000"/>
                  </a:lnTo>
                  <a:lnTo>
                    <a:pt x="278142" y="3692"/>
                  </a:lnTo>
                  <a:lnTo>
                    <a:pt x="279251" y="3000"/>
                  </a:lnTo>
                  <a:close/>
                </a:path>
                <a:path w="493395" h="19685">
                  <a:moveTo>
                    <a:pt x="295472" y="983"/>
                  </a:moveTo>
                  <a:lnTo>
                    <a:pt x="291421" y="983"/>
                  </a:lnTo>
                  <a:lnTo>
                    <a:pt x="289874" y="1756"/>
                  </a:lnTo>
                  <a:lnTo>
                    <a:pt x="287723" y="4849"/>
                  </a:lnTo>
                  <a:lnTo>
                    <a:pt x="287187" y="7102"/>
                  </a:lnTo>
                  <a:lnTo>
                    <a:pt x="287185" y="13045"/>
                  </a:lnTo>
                  <a:lnTo>
                    <a:pt x="287723" y="15306"/>
                  </a:lnTo>
                  <a:lnTo>
                    <a:pt x="289874" y="18433"/>
                  </a:lnTo>
                  <a:lnTo>
                    <a:pt x="291421" y="19214"/>
                  </a:lnTo>
                  <a:lnTo>
                    <a:pt x="295456" y="19214"/>
                  </a:lnTo>
                  <a:lnTo>
                    <a:pt x="297002" y="18433"/>
                  </a:lnTo>
                  <a:lnTo>
                    <a:pt x="297714" y="17399"/>
                  </a:lnTo>
                  <a:lnTo>
                    <a:pt x="292043" y="17399"/>
                  </a:lnTo>
                  <a:lnTo>
                    <a:pt x="290992" y="16802"/>
                  </a:lnTo>
                  <a:lnTo>
                    <a:pt x="289597" y="14415"/>
                  </a:lnTo>
                  <a:lnTo>
                    <a:pt x="289342" y="13045"/>
                  </a:lnTo>
                  <a:lnTo>
                    <a:pt x="289337" y="7102"/>
                  </a:lnTo>
                  <a:lnTo>
                    <a:pt x="289607" y="5698"/>
                  </a:lnTo>
                  <a:lnTo>
                    <a:pt x="290992" y="3362"/>
                  </a:lnTo>
                  <a:lnTo>
                    <a:pt x="292043" y="2773"/>
                  </a:lnTo>
                  <a:lnTo>
                    <a:pt x="297721" y="2773"/>
                  </a:lnTo>
                  <a:lnTo>
                    <a:pt x="297019" y="1756"/>
                  </a:lnTo>
                  <a:lnTo>
                    <a:pt x="295472" y="983"/>
                  </a:lnTo>
                  <a:close/>
                </a:path>
                <a:path w="493395" h="19685">
                  <a:moveTo>
                    <a:pt x="297721" y="2773"/>
                  </a:moveTo>
                  <a:lnTo>
                    <a:pt x="294850" y="2773"/>
                  </a:lnTo>
                  <a:lnTo>
                    <a:pt x="295901" y="3362"/>
                  </a:lnTo>
                  <a:lnTo>
                    <a:pt x="297283" y="5715"/>
                  </a:lnTo>
                  <a:lnTo>
                    <a:pt x="297542" y="7102"/>
                  </a:lnTo>
                  <a:lnTo>
                    <a:pt x="297535" y="13045"/>
                  </a:lnTo>
                  <a:lnTo>
                    <a:pt x="297280" y="14415"/>
                  </a:lnTo>
                  <a:lnTo>
                    <a:pt x="295901" y="16802"/>
                  </a:lnTo>
                  <a:lnTo>
                    <a:pt x="294850" y="17399"/>
                  </a:lnTo>
                  <a:lnTo>
                    <a:pt x="297714" y="17399"/>
                  </a:lnTo>
                  <a:lnTo>
                    <a:pt x="299154" y="15306"/>
                  </a:lnTo>
                  <a:lnTo>
                    <a:pt x="299690" y="13045"/>
                  </a:lnTo>
                  <a:lnTo>
                    <a:pt x="299692" y="7102"/>
                  </a:lnTo>
                  <a:lnTo>
                    <a:pt x="299154" y="4849"/>
                  </a:lnTo>
                  <a:lnTo>
                    <a:pt x="297721" y="2773"/>
                  </a:lnTo>
                  <a:close/>
                </a:path>
                <a:path w="493395" h="19685">
                  <a:moveTo>
                    <a:pt x="310592" y="983"/>
                  </a:moveTo>
                  <a:lnTo>
                    <a:pt x="306541" y="983"/>
                  </a:lnTo>
                  <a:lnTo>
                    <a:pt x="304994" y="1756"/>
                  </a:lnTo>
                  <a:lnTo>
                    <a:pt x="302843" y="4849"/>
                  </a:lnTo>
                  <a:lnTo>
                    <a:pt x="302307" y="7102"/>
                  </a:lnTo>
                  <a:lnTo>
                    <a:pt x="302305" y="13045"/>
                  </a:lnTo>
                  <a:lnTo>
                    <a:pt x="302843" y="15306"/>
                  </a:lnTo>
                  <a:lnTo>
                    <a:pt x="304994" y="18433"/>
                  </a:lnTo>
                  <a:lnTo>
                    <a:pt x="306541" y="19214"/>
                  </a:lnTo>
                  <a:lnTo>
                    <a:pt x="310576" y="19214"/>
                  </a:lnTo>
                  <a:lnTo>
                    <a:pt x="312122" y="18433"/>
                  </a:lnTo>
                  <a:lnTo>
                    <a:pt x="312834" y="17399"/>
                  </a:lnTo>
                  <a:lnTo>
                    <a:pt x="307163" y="17399"/>
                  </a:lnTo>
                  <a:lnTo>
                    <a:pt x="306112" y="16802"/>
                  </a:lnTo>
                  <a:lnTo>
                    <a:pt x="304717" y="14415"/>
                  </a:lnTo>
                  <a:lnTo>
                    <a:pt x="304462" y="13045"/>
                  </a:lnTo>
                  <a:lnTo>
                    <a:pt x="304457" y="7102"/>
                  </a:lnTo>
                  <a:lnTo>
                    <a:pt x="304727" y="5698"/>
                  </a:lnTo>
                  <a:lnTo>
                    <a:pt x="306112" y="3362"/>
                  </a:lnTo>
                  <a:lnTo>
                    <a:pt x="307163" y="2773"/>
                  </a:lnTo>
                  <a:lnTo>
                    <a:pt x="312841" y="2773"/>
                  </a:lnTo>
                  <a:lnTo>
                    <a:pt x="312139" y="1756"/>
                  </a:lnTo>
                  <a:lnTo>
                    <a:pt x="310592" y="983"/>
                  </a:lnTo>
                  <a:close/>
                </a:path>
                <a:path w="493395" h="19685">
                  <a:moveTo>
                    <a:pt x="312841" y="2773"/>
                  </a:moveTo>
                  <a:lnTo>
                    <a:pt x="309970" y="2773"/>
                  </a:lnTo>
                  <a:lnTo>
                    <a:pt x="311021" y="3362"/>
                  </a:lnTo>
                  <a:lnTo>
                    <a:pt x="312403" y="5715"/>
                  </a:lnTo>
                  <a:lnTo>
                    <a:pt x="312662" y="7102"/>
                  </a:lnTo>
                  <a:lnTo>
                    <a:pt x="312655" y="13045"/>
                  </a:lnTo>
                  <a:lnTo>
                    <a:pt x="312400" y="14415"/>
                  </a:lnTo>
                  <a:lnTo>
                    <a:pt x="311021" y="16802"/>
                  </a:lnTo>
                  <a:lnTo>
                    <a:pt x="309970" y="17399"/>
                  </a:lnTo>
                  <a:lnTo>
                    <a:pt x="312834" y="17399"/>
                  </a:lnTo>
                  <a:lnTo>
                    <a:pt x="314274" y="15306"/>
                  </a:lnTo>
                  <a:lnTo>
                    <a:pt x="314810" y="13045"/>
                  </a:lnTo>
                  <a:lnTo>
                    <a:pt x="314812" y="7102"/>
                  </a:lnTo>
                  <a:lnTo>
                    <a:pt x="314274" y="4849"/>
                  </a:lnTo>
                  <a:lnTo>
                    <a:pt x="312841" y="2773"/>
                  </a:lnTo>
                  <a:close/>
                </a:path>
                <a:path w="493395" h="19685">
                  <a:moveTo>
                    <a:pt x="325712" y="983"/>
                  </a:moveTo>
                  <a:lnTo>
                    <a:pt x="321661" y="983"/>
                  </a:lnTo>
                  <a:lnTo>
                    <a:pt x="320114" y="1756"/>
                  </a:lnTo>
                  <a:lnTo>
                    <a:pt x="317963" y="4849"/>
                  </a:lnTo>
                  <a:lnTo>
                    <a:pt x="317427" y="7102"/>
                  </a:lnTo>
                  <a:lnTo>
                    <a:pt x="317425" y="13045"/>
                  </a:lnTo>
                  <a:lnTo>
                    <a:pt x="317963" y="15306"/>
                  </a:lnTo>
                  <a:lnTo>
                    <a:pt x="320114" y="18433"/>
                  </a:lnTo>
                  <a:lnTo>
                    <a:pt x="321661" y="19214"/>
                  </a:lnTo>
                  <a:lnTo>
                    <a:pt x="325696" y="19214"/>
                  </a:lnTo>
                  <a:lnTo>
                    <a:pt x="327242" y="18433"/>
                  </a:lnTo>
                  <a:lnTo>
                    <a:pt x="327954" y="17399"/>
                  </a:lnTo>
                  <a:lnTo>
                    <a:pt x="322283" y="17399"/>
                  </a:lnTo>
                  <a:lnTo>
                    <a:pt x="321232" y="16802"/>
                  </a:lnTo>
                  <a:lnTo>
                    <a:pt x="319837" y="14415"/>
                  </a:lnTo>
                  <a:lnTo>
                    <a:pt x="319582" y="13045"/>
                  </a:lnTo>
                  <a:lnTo>
                    <a:pt x="319577" y="7102"/>
                  </a:lnTo>
                  <a:lnTo>
                    <a:pt x="319847" y="5698"/>
                  </a:lnTo>
                  <a:lnTo>
                    <a:pt x="321232" y="3362"/>
                  </a:lnTo>
                  <a:lnTo>
                    <a:pt x="322283" y="2773"/>
                  </a:lnTo>
                  <a:lnTo>
                    <a:pt x="327961" y="2773"/>
                  </a:lnTo>
                  <a:lnTo>
                    <a:pt x="327259" y="1756"/>
                  </a:lnTo>
                  <a:lnTo>
                    <a:pt x="325712" y="983"/>
                  </a:lnTo>
                  <a:close/>
                </a:path>
                <a:path w="493395" h="19685">
                  <a:moveTo>
                    <a:pt x="327961" y="2773"/>
                  </a:moveTo>
                  <a:lnTo>
                    <a:pt x="325090" y="2773"/>
                  </a:lnTo>
                  <a:lnTo>
                    <a:pt x="326141" y="3362"/>
                  </a:lnTo>
                  <a:lnTo>
                    <a:pt x="327523" y="5715"/>
                  </a:lnTo>
                  <a:lnTo>
                    <a:pt x="327782" y="7102"/>
                  </a:lnTo>
                  <a:lnTo>
                    <a:pt x="327775" y="13045"/>
                  </a:lnTo>
                  <a:lnTo>
                    <a:pt x="327520" y="14415"/>
                  </a:lnTo>
                  <a:lnTo>
                    <a:pt x="326141" y="16802"/>
                  </a:lnTo>
                  <a:lnTo>
                    <a:pt x="325090" y="17399"/>
                  </a:lnTo>
                  <a:lnTo>
                    <a:pt x="327954" y="17399"/>
                  </a:lnTo>
                  <a:lnTo>
                    <a:pt x="329394" y="15306"/>
                  </a:lnTo>
                  <a:lnTo>
                    <a:pt x="329930" y="13045"/>
                  </a:lnTo>
                  <a:lnTo>
                    <a:pt x="329932" y="7102"/>
                  </a:lnTo>
                  <a:lnTo>
                    <a:pt x="329394" y="4849"/>
                  </a:lnTo>
                  <a:lnTo>
                    <a:pt x="327961" y="2773"/>
                  </a:lnTo>
                  <a:close/>
                </a:path>
                <a:path w="493395" h="19685">
                  <a:moveTo>
                    <a:pt x="345735" y="6102"/>
                  </a:moveTo>
                  <a:lnTo>
                    <a:pt x="343482" y="6102"/>
                  </a:lnTo>
                  <a:lnTo>
                    <a:pt x="342507" y="6362"/>
                  </a:lnTo>
                  <a:lnTo>
                    <a:pt x="340826" y="7405"/>
                  </a:lnTo>
                  <a:lnTo>
                    <a:pt x="340170" y="8153"/>
                  </a:lnTo>
                  <a:lnTo>
                    <a:pt x="339246" y="10103"/>
                  </a:lnTo>
                  <a:lnTo>
                    <a:pt x="339064" y="11044"/>
                  </a:lnTo>
                  <a:lnTo>
                    <a:pt x="339064" y="14255"/>
                  </a:lnTo>
                  <a:lnTo>
                    <a:pt x="343482" y="19214"/>
                  </a:lnTo>
                  <a:lnTo>
                    <a:pt x="345735" y="19214"/>
                  </a:lnTo>
                  <a:lnTo>
                    <a:pt x="346727" y="18929"/>
                  </a:lnTo>
                  <a:lnTo>
                    <a:pt x="348408" y="17769"/>
                  </a:lnTo>
                  <a:lnTo>
                    <a:pt x="348559" y="17550"/>
                  </a:lnTo>
                  <a:lnTo>
                    <a:pt x="343827" y="17550"/>
                  </a:lnTo>
                  <a:lnTo>
                    <a:pt x="342868" y="17138"/>
                  </a:lnTo>
                  <a:lnTo>
                    <a:pt x="341440" y="15474"/>
                  </a:lnTo>
                  <a:lnTo>
                    <a:pt x="341086" y="14255"/>
                  </a:lnTo>
                  <a:lnTo>
                    <a:pt x="341086" y="11044"/>
                  </a:lnTo>
                  <a:lnTo>
                    <a:pt x="341440" y="9826"/>
                  </a:lnTo>
                  <a:lnTo>
                    <a:pt x="342888" y="8153"/>
                  </a:lnTo>
                  <a:lnTo>
                    <a:pt x="343827" y="7741"/>
                  </a:lnTo>
                  <a:lnTo>
                    <a:pt x="348535" y="7741"/>
                  </a:lnTo>
                  <a:lnTo>
                    <a:pt x="348382" y="7531"/>
                  </a:lnTo>
                  <a:lnTo>
                    <a:pt x="346718" y="6388"/>
                  </a:lnTo>
                  <a:lnTo>
                    <a:pt x="345735" y="6102"/>
                  </a:lnTo>
                  <a:close/>
                </a:path>
                <a:path w="493395" h="19685">
                  <a:moveTo>
                    <a:pt x="350971" y="15962"/>
                  </a:moveTo>
                  <a:lnTo>
                    <a:pt x="349231" y="15962"/>
                  </a:lnTo>
                  <a:lnTo>
                    <a:pt x="348962" y="16970"/>
                  </a:lnTo>
                  <a:lnTo>
                    <a:pt x="348954" y="18987"/>
                  </a:lnTo>
                  <a:lnTo>
                    <a:pt x="350971" y="18987"/>
                  </a:lnTo>
                  <a:lnTo>
                    <a:pt x="350971" y="15962"/>
                  </a:lnTo>
                  <a:close/>
                </a:path>
                <a:path w="493395" h="19685">
                  <a:moveTo>
                    <a:pt x="348535" y="7741"/>
                  </a:moveTo>
                  <a:lnTo>
                    <a:pt x="346214" y="7741"/>
                  </a:lnTo>
                  <a:lnTo>
                    <a:pt x="347172" y="8161"/>
                  </a:lnTo>
                  <a:lnTo>
                    <a:pt x="348618" y="9826"/>
                  </a:lnTo>
                  <a:lnTo>
                    <a:pt x="348979" y="11044"/>
                  </a:lnTo>
                  <a:lnTo>
                    <a:pt x="348979" y="14255"/>
                  </a:lnTo>
                  <a:lnTo>
                    <a:pt x="348618" y="15474"/>
                  </a:lnTo>
                  <a:lnTo>
                    <a:pt x="347172" y="17138"/>
                  </a:lnTo>
                  <a:lnTo>
                    <a:pt x="346214" y="17550"/>
                  </a:lnTo>
                  <a:lnTo>
                    <a:pt x="348559" y="17550"/>
                  </a:lnTo>
                  <a:lnTo>
                    <a:pt x="348846" y="17138"/>
                  </a:lnTo>
                  <a:lnTo>
                    <a:pt x="348954" y="15962"/>
                  </a:lnTo>
                  <a:lnTo>
                    <a:pt x="350971" y="15962"/>
                  </a:lnTo>
                  <a:lnTo>
                    <a:pt x="350971" y="9279"/>
                  </a:lnTo>
                  <a:lnTo>
                    <a:pt x="348929" y="9279"/>
                  </a:lnTo>
                  <a:lnTo>
                    <a:pt x="348835" y="8153"/>
                  </a:lnTo>
                  <a:lnTo>
                    <a:pt x="348535" y="7741"/>
                  </a:lnTo>
                  <a:close/>
                </a:path>
                <a:path w="493395" h="19685">
                  <a:moveTo>
                    <a:pt x="349231" y="15962"/>
                  </a:moveTo>
                  <a:lnTo>
                    <a:pt x="348954" y="15962"/>
                  </a:lnTo>
                  <a:lnTo>
                    <a:pt x="348954" y="16982"/>
                  </a:lnTo>
                  <a:lnTo>
                    <a:pt x="349231" y="15962"/>
                  </a:lnTo>
                  <a:close/>
                </a:path>
                <a:path w="493395" h="19685">
                  <a:moveTo>
                    <a:pt x="348929" y="8281"/>
                  </a:moveTo>
                  <a:lnTo>
                    <a:pt x="348929" y="9279"/>
                  </a:lnTo>
                  <a:lnTo>
                    <a:pt x="349231" y="9279"/>
                  </a:lnTo>
                  <a:lnTo>
                    <a:pt x="348929" y="8281"/>
                  </a:lnTo>
                  <a:close/>
                </a:path>
                <a:path w="493395" h="19685">
                  <a:moveTo>
                    <a:pt x="350971" y="428"/>
                  </a:moveTo>
                  <a:lnTo>
                    <a:pt x="348929" y="428"/>
                  </a:lnTo>
                  <a:lnTo>
                    <a:pt x="348946" y="8304"/>
                  </a:lnTo>
                  <a:lnTo>
                    <a:pt x="349231" y="9279"/>
                  </a:lnTo>
                  <a:lnTo>
                    <a:pt x="350971" y="9279"/>
                  </a:lnTo>
                  <a:lnTo>
                    <a:pt x="350971" y="428"/>
                  </a:lnTo>
                  <a:close/>
                </a:path>
                <a:path w="493395" h="19685">
                  <a:moveTo>
                    <a:pt x="361300" y="6102"/>
                  </a:moveTo>
                  <a:lnTo>
                    <a:pt x="358964" y="6102"/>
                  </a:lnTo>
                  <a:lnTo>
                    <a:pt x="357921" y="6379"/>
                  </a:lnTo>
                  <a:lnTo>
                    <a:pt x="354139" y="14734"/>
                  </a:lnTo>
                  <a:lnTo>
                    <a:pt x="354710" y="16340"/>
                  </a:lnTo>
                  <a:lnTo>
                    <a:pt x="356997" y="18643"/>
                  </a:lnTo>
                  <a:lnTo>
                    <a:pt x="358560" y="19214"/>
                  </a:lnTo>
                  <a:lnTo>
                    <a:pt x="361485" y="19214"/>
                  </a:lnTo>
                  <a:lnTo>
                    <a:pt x="362376" y="19072"/>
                  </a:lnTo>
                  <a:lnTo>
                    <a:pt x="364074" y="18483"/>
                  </a:lnTo>
                  <a:lnTo>
                    <a:pt x="364780" y="18063"/>
                  </a:lnTo>
                  <a:lnTo>
                    <a:pt x="365309" y="17550"/>
                  </a:lnTo>
                  <a:lnTo>
                    <a:pt x="359182" y="17550"/>
                  </a:lnTo>
                  <a:lnTo>
                    <a:pt x="358081" y="17147"/>
                  </a:lnTo>
                  <a:lnTo>
                    <a:pt x="356517" y="15516"/>
                  </a:lnTo>
                  <a:lnTo>
                    <a:pt x="356131" y="14314"/>
                  </a:lnTo>
                  <a:lnTo>
                    <a:pt x="356131" y="12860"/>
                  </a:lnTo>
                  <a:lnTo>
                    <a:pt x="355702" y="12860"/>
                  </a:lnTo>
                  <a:lnTo>
                    <a:pt x="355702" y="11574"/>
                  </a:lnTo>
                  <a:lnTo>
                    <a:pt x="356131" y="11574"/>
                  </a:lnTo>
                  <a:lnTo>
                    <a:pt x="356171" y="10876"/>
                  </a:lnTo>
                  <a:lnTo>
                    <a:pt x="356491" y="9817"/>
                  </a:lnTo>
                  <a:lnTo>
                    <a:pt x="357896" y="8060"/>
                  </a:lnTo>
                  <a:lnTo>
                    <a:pt x="358879" y="7615"/>
                  </a:lnTo>
                  <a:lnTo>
                    <a:pt x="364111" y="7615"/>
                  </a:lnTo>
                  <a:lnTo>
                    <a:pt x="363855" y="7321"/>
                  </a:lnTo>
                  <a:lnTo>
                    <a:pt x="362275" y="6346"/>
                  </a:lnTo>
                  <a:lnTo>
                    <a:pt x="361300" y="6102"/>
                  </a:lnTo>
                  <a:close/>
                </a:path>
                <a:path w="493395" h="19685">
                  <a:moveTo>
                    <a:pt x="364629" y="16088"/>
                  </a:moveTo>
                  <a:lnTo>
                    <a:pt x="364024" y="16609"/>
                  </a:lnTo>
                  <a:lnTo>
                    <a:pt x="363385" y="16987"/>
                  </a:lnTo>
                  <a:lnTo>
                    <a:pt x="362057" y="17441"/>
                  </a:lnTo>
                  <a:lnTo>
                    <a:pt x="361351" y="17550"/>
                  </a:lnTo>
                  <a:lnTo>
                    <a:pt x="365309" y="17550"/>
                  </a:lnTo>
                  <a:lnTo>
                    <a:pt x="364629" y="16088"/>
                  </a:lnTo>
                  <a:close/>
                </a:path>
                <a:path w="493395" h="19685">
                  <a:moveTo>
                    <a:pt x="356131" y="11574"/>
                  </a:moveTo>
                  <a:lnTo>
                    <a:pt x="355702" y="11574"/>
                  </a:lnTo>
                  <a:lnTo>
                    <a:pt x="355702" y="12860"/>
                  </a:lnTo>
                  <a:lnTo>
                    <a:pt x="356131" y="12860"/>
                  </a:lnTo>
                  <a:lnTo>
                    <a:pt x="356131" y="11574"/>
                  </a:lnTo>
                  <a:close/>
                </a:path>
                <a:path w="493395" h="19685">
                  <a:moveTo>
                    <a:pt x="363746" y="11574"/>
                  </a:moveTo>
                  <a:lnTo>
                    <a:pt x="356131" y="11574"/>
                  </a:lnTo>
                  <a:lnTo>
                    <a:pt x="356131" y="12860"/>
                  </a:lnTo>
                  <a:lnTo>
                    <a:pt x="365511" y="12860"/>
                  </a:lnTo>
                  <a:lnTo>
                    <a:pt x="365511" y="11902"/>
                  </a:lnTo>
                  <a:lnTo>
                    <a:pt x="363746" y="11902"/>
                  </a:lnTo>
                  <a:lnTo>
                    <a:pt x="363746" y="11574"/>
                  </a:lnTo>
                  <a:close/>
                </a:path>
                <a:path w="493395" h="19685">
                  <a:moveTo>
                    <a:pt x="364111" y="7615"/>
                  </a:moveTo>
                  <a:lnTo>
                    <a:pt x="361334" y="7615"/>
                  </a:lnTo>
                  <a:lnTo>
                    <a:pt x="362233" y="7993"/>
                  </a:lnTo>
                  <a:lnTo>
                    <a:pt x="363444" y="9506"/>
                  </a:lnTo>
                  <a:lnTo>
                    <a:pt x="363645" y="10204"/>
                  </a:lnTo>
                  <a:lnTo>
                    <a:pt x="363746" y="11902"/>
                  </a:lnTo>
                  <a:lnTo>
                    <a:pt x="364175" y="11574"/>
                  </a:lnTo>
                  <a:lnTo>
                    <a:pt x="365511" y="11574"/>
                  </a:lnTo>
                  <a:lnTo>
                    <a:pt x="365448" y="10557"/>
                  </a:lnTo>
                  <a:lnTo>
                    <a:pt x="365301" y="9817"/>
                  </a:lnTo>
                  <a:lnTo>
                    <a:pt x="364439" y="7993"/>
                  </a:lnTo>
                  <a:lnTo>
                    <a:pt x="364111" y="7615"/>
                  </a:lnTo>
                  <a:close/>
                </a:path>
                <a:path w="493395" h="19685">
                  <a:moveTo>
                    <a:pt x="365511" y="11574"/>
                  </a:moveTo>
                  <a:lnTo>
                    <a:pt x="364175" y="11574"/>
                  </a:lnTo>
                  <a:lnTo>
                    <a:pt x="363746" y="11902"/>
                  </a:lnTo>
                  <a:lnTo>
                    <a:pt x="365511" y="11902"/>
                  </a:lnTo>
                  <a:lnTo>
                    <a:pt x="365511" y="11574"/>
                  </a:lnTo>
                  <a:close/>
                </a:path>
                <a:path w="493395" h="19685">
                  <a:moveTo>
                    <a:pt x="370402" y="6329"/>
                  </a:moveTo>
                  <a:lnTo>
                    <a:pt x="368435" y="6329"/>
                  </a:lnTo>
                  <a:lnTo>
                    <a:pt x="368475" y="6715"/>
                  </a:lnTo>
                  <a:lnTo>
                    <a:pt x="368586" y="18987"/>
                  </a:lnTo>
                  <a:lnTo>
                    <a:pt x="370654" y="18987"/>
                  </a:lnTo>
                  <a:lnTo>
                    <a:pt x="370654" y="10901"/>
                  </a:lnTo>
                  <a:lnTo>
                    <a:pt x="370789" y="10313"/>
                  </a:lnTo>
                  <a:lnTo>
                    <a:pt x="371230" y="9430"/>
                  </a:lnTo>
                  <a:lnTo>
                    <a:pt x="370301" y="9430"/>
                  </a:lnTo>
                  <a:lnTo>
                    <a:pt x="370469" y="8674"/>
                  </a:lnTo>
                  <a:lnTo>
                    <a:pt x="370402" y="6329"/>
                  </a:lnTo>
                  <a:close/>
                </a:path>
                <a:path w="493395" h="19685">
                  <a:moveTo>
                    <a:pt x="370576" y="8449"/>
                  </a:moveTo>
                  <a:lnTo>
                    <a:pt x="370469" y="8674"/>
                  </a:lnTo>
                  <a:lnTo>
                    <a:pt x="370301" y="9430"/>
                  </a:lnTo>
                  <a:lnTo>
                    <a:pt x="370654" y="9405"/>
                  </a:lnTo>
                  <a:lnTo>
                    <a:pt x="370576" y="8449"/>
                  </a:lnTo>
                  <a:close/>
                </a:path>
                <a:path w="493395" h="19685">
                  <a:moveTo>
                    <a:pt x="373840" y="6102"/>
                  </a:moveTo>
                  <a:lnTo>
                    <a:pt x="370654" y="9405"/>
                  </a:lnTo>
                  <a:lnTo>
                    <a:pt x="370301" y="9430"/>
                  </a:lnTo>
                  <a:lnTo>
                    <a:pt x="371230" y="9430"/>
                  </a:lnTo>
                  <a:lnTo>
                    <a:pt x="371343" y="9204"/>
                  </a:lnTo>
                  <a:lnTo>
                    <a:pt x="371755" y="8750"/>
                  </a:lnTo>
                  <a:lnTo>
                    <a:pt x="372848" y="8044"/>
                  </a:lnTo>
                  <a:lnTo>
                    <a:pt x="373495" y="7867"/>
                  </a:lnTo>
                  <a:lnTo>
                    <a:pt x="375650" y="7867"/>
                  </a:lnTo>
                  <a:lnTo>
                    <a:pt x="375609" y="6228"/>
                  </a:lnTo>
                  <a:lnTo>
                    <a:pt x="375319" y="6144"/>
                  </a:lnTo>
                  <a:lnTo>
                    <a:pt x="374933" y="6110"/>
                  </a:lnTo>
                  <a:lnTo>
                    <a:pt x="373840" y="6102"/>
                  </a:lnTo>
                  <a:close/>
                </a:path>
                <a:path w="493395" h="19685">
                  <a:moveTo>
                    <a:pt x="375650" y="7867"/>
                  </a:moveTo>
                  <a:lnTo>
                    <a:pt x="374504" y="7867"/>
                  </a:lnTo>
                  <a:lnTo>
                    <a:pt x="375159" y="7934"/>
                  </a:lnTo>
                  <a:lnTo>
                    <a:pt x="375647" y="8069"/>
                  </a:lnTo>
                  <a:lnTo>
                    <a:pt x="375650" y="7867"/>
                  </a:lnTo>
                  <a:close/>
                </a:path>
                <a:path w="493395" h="19685">
                  <a:moveTo>
                    <a:pt x="379563" y="6329"/>
                  </a:moveTo>
                  <a:lnTo>
                    <a:pt x="377596" y="6329"/>
                  </a:lnTo>
                  <a:lnTo>
                    <a:pt x="377683" y="7388"/>
                  </a:lnTo>
                  <a:lnTo>
                    <a:pt x="377797" y="18987"/>
                  </a:lnTo>
                  <a:lnTo>
                    <a:pt x="379840" y="18987"/>
                  </a:lnTo>
                  <a:lnTo>
                    <a:pt x="379840" y="10540"/>
                  </a:lnTo>
                  <a:lnTo>
                    <a:pt x="380185" y="9573"/>
                  </a:lnTo>
                  <a:lnTo>
                    <a:pt x="380633" y="9103"/>
                  </a:lnTo>
                  <a:lnTo>
                    <a:pt x="379512" y="9103"/>
                  </a:lnTo>
                  <a:lnTo>
                    <a:pt x="379633" y="8783"/>
                  </a:lnTo>
                  <a:lnTo>
                    <a:pt x="379563" y="6329"/>
                  </a:lnTo>
                  <a:close/>
                </a:path>
                <a:path w="493395" h="19685">
                  <a:moveTo>
                    <a:pt x="387957" y="7766"/>
                  </a:moveTo>
                  <a:lnTo>
                    <a:pt x="384682" y="7766"/>
                  </a:lnTo>
                  <a:lnTo>
                    <a:pt x="385421" y="8044"/>
                  </a:lnTo>
                  <a:lnTo>
                    <a:pt x="386379" y="9136"/>
                  </a:lnTo>
                  <a:lnTo>
                    <a:pt x="386503" y="9573"/>
                  </a:lnTo>
                  <a:lnTo>
                    <a:pt x="386623" y="18987"/>
                  </a:lnTo>
                  <a:lnTo>
                    <a:pt x="388666" y="18987"/>
                  </a:lnTo>
                  <a:lnTo>
                    <a:pt x="388588" y="9103"/>
                  </a:lnTo>
                  <a:lnTo>
                    <a:pt x="388279" y="8102"/>
                  </a:lnTo>
                  <a:lnTo>
                    <a:pt x="387957" y="7766"/>
                  </a:lnTo>
                  <a:close/>
                </a:path>
                <a:path w="493395" h="19685">
                  <a:moveTo>
                    <a:pt x="379756" y="8459"/>
                  </a:moveTo>
                  <a:lnTo>
                    <a:pt x="379512" y="9103"/>
                  </a:lnTo>
                  <a:lnTo>
                    <a:pt x="379815" y="9103"/>
                  </a:lnTo>
                  <a:lnTo>
                    <a:pt x="379756" y="8459"/>
                  </a:lnTo>
                  <a:close/>
                </a:path>
                <a:path w="493395" h="19685">
                  <a:moveTo>
                    <a:pt x="385623" y="6102"/>
                  </a:moveTo>
                  <a:lnTo>
                    <a:pt x="383051" y="6102"/>
                  </a:lnTo>
                  <a:lnTo>
                    <a:pt x="382101" y="6362"/>
                  </a:lnTo>
                  <a:lnTo>
                    <a:pt x="380470" y="7388"/>
                  </a:lnTo>
                  <a:lnTo>
                    <a:pt x="379902" y="8102"/>
                  </a:lnTo>
                  <a:lnTo>
                    <a:pt x="379815" y="9103"/>
                  </a:lnTo>
                  <a:lnTo>
                    <a:pt x="380633" y="9103"/>
                  </a:lnTo>
                  <a:lnTo>
                    <a:pt x="381563" y="8128"/>
                  </a:lnTo>
                  <a:lnTo>
                    <a:pt x="382496" y="7766"/>
                  </a:lnTo>
                  <a:lnTo>
                    <a:pt x="387957" y="7766"/>
                  </a:lnTo>
                  <a:lnTo>
                    <a:pt x="386749" y="6505"/>
                  </a:lnTo>
                  <a:lnTo>
                    <a:pt x="385623" y="6102"/>
                  </a:lnTo>
                  <a:close/>
                </a:path>
                <a:path w="493395" h="19685">
                  <a:moveTo>
                    <a:pt x="394615" y="6329"/>
                  </a:moveTo>
                  <a:lnTo>
                    <a:pt x="392573" y="6329"/>
                  </a:lnTo>
                  <a:lnTo>
                    <a:pt x="392573" y="18987"/>
                  </a:lnTo>
                  <a:lnTo>
                    <a:pt x="394615" y="18987"/>
                  </a:lnTo>
                  <a:lnTo>
                    <a:pt x="394615" y="6329"/>
                  </a:lnTo>
                  <a:close/>
                </a:path>
                <a:path w="493395" h="19685">
                  <a:moveTo>
                    <a:pt x="394842" y="1159"/>
                  </a:moveTo>
                  <a:lnTo>
                    <a:pt x="392321" y="1159"/>
                  </a:lnTo>
                  <a:lnTo>
                    <a:pt x="392321" y="3454"/>
                  </a:lnTo>
                  <a:lnTo>
                    <a:pt x="394842" y="3454"/>
                  </a:lnTo>
                  <a:lnTo>
                    <a:pt x="394842" y="1159"/>
                  </a:lnTo>
                  <a:close/>
                </a:path>
                <a:path w="493395" h="19685">
                  <a:moveTo>
                    <a:pt x="404961" y="6102"/>
                  </a:moveTo>
                  <a:lnTo>
                    <a:pt x="402624" y="6102"/>
                  </a:lnTo>
                  <a:lnTo>
                    <a:pt x="401582" y="6379"/>
                  </a:lnTo>
                  <a:lnTo>
                    <a:pt x="397800" y="14734"/>
                  </a:lnTo>
                  <a:lnTo>
                    <a:pt x="398371" y="16340"/>
                  </a:lnTo>
                  <a:lnTo>
                    <a:pt x="400657" y="18643"/>
                  </a:lnTo>
                  <a:lnTo>
                    <a:pt x="402221" y="19214"/>
                  </a:lnTo>
                  <a:lnTo>
                    <a:pt x="405146" y="19214"/>
                  </a:lnTo>
                  <a:lnTo>
                    <a:pt x="406037" y="19072"/>
                  </a:lnTo>
                  <a:lnTo>
                    <a:pt x="407735" y="18483"/>
                  </a:lnTo>
                  <a:lnTo>
                    <a:pt x="408441" y="18063"/>
                  </a:lnTo>
                  <a:lnTo>
                    <a:pt x="408970" y="17550"/>
                  </a:lnTo>
                  <a:lnTo>
                    <a:pt x="402843" y="17550"/>
                  </a:lnTo>
                  <a:lnTo>
                    <a:pt x="401742" y="17147"/>
                  </a:lnTo>
                  <a:lnTo>
                    <a:pt x="400178" y="15516"/>
                  </a:lnTo>
                  <a:lnTo>
                    <a:pt x="399792" y="14314"/>
                  </a:lnTo>
                  <a:lnTo>
                    <a:pt x="399792" y="12860"/>
                  </a:lnTo>
                  <a:lnTo>
                    <a:pt x="399363" y="12860"/>
                  </a:lnTo>
                  <a:lnTo>
                    <a:pt x="399363" y="11574"/>
                  </a:lnTo>
                  <a:lnTo>
                    <a:pt x="399792" y="11574"/>
                  </a:lnTo>
                  <a:lnTo>
                    <a:pt x="399832" y="10876"/>
                  </a:lnTo>
                  <a:lnTo>
                    <a:pt x="400151" y="9817"/>
                  </a:lnTo>
                  <a:lnTo>
                    <a:pt x="401557" y="8060"/>
                  </a:lnTo>
                  <a:lnTo>
                    <a:pt x="402540" y="7615"/>
                  </a:lnTo>
                  <a:lnTo>
                    <a:pt x="407772" y="7615"/>
                  </a:lnTo>
                  <a:lnTo>
                    <a:pt x="407516" y="7321"/>
                  </a:lnTo>
                  <a:lnTo>
                    <a:pt x="405936" y="6346"/>
                  </a:lnTo>
                  <a:lnTo>
                    <a:pt x="404961" y="6102"/>
                  </a:lnTo>
                  <a:close/>
                </a:path>
                <a:path w="493395" h="19685">
                  <a:moveTo>
                    <a:pt x="408290" y="16088"/>
                  </a:moveTo>
                  <a:lnTo>
                    <a:pt x="407684" y="16609"/>
                  </a:lnTo>
                  <a:lnTo>
                    <a:pt x="407046" y="16987"/>
                  </a:lnTo>
                  <a:lnTo>
                    <a:pt x="405718" y="17441"/>
                  </a:lnTo>
                  <a:lnTo>
                    <a:pt x="405012" y="17550"/>
                  </a:lnTo>
                  <a:lnTo>
                    <a:pt x="408970" y="17550"/>
                  </a:lnTo>
                  <a:lnTo>
                    <a:pt x="408290" y="16088"/>
                  </a:lnTo>
                  <a:close/>
                </a:path>
                <a:path w="493395" h="19685">
                  <a:moveTo>
                    <a:pt x="399792" y="11574"/>
                  </a:moveTo>
                  <a:lnTo>
                    <a:pt x="399363" y="11574"/>
                  </a:lnTo>
                  <a:lnTo>
                    <a:pt x="399363" y="12860"/>
                  </a:lnTo>
                  <a:lnTo>
                    <a:pt x="399792" y="12860"/>
                  </a:lnTo>
                  <a:lnTo>
                    <a:pt x="399792" y="11574"/>
                  </a:lnTo>
                  <a:close/>
                </a:path>
                <a:path w="493395" h="19685">
                  <a:moveTo>
                    <a:pt x="407407" y="11574"/>
                  </a:moveTo>
                  <a:lnTo>
                    <a:pt x="399792" y="11574"/>
                  </a:lnTo>
                  <a:lnTo>
                    <a:pt x="399792" y="12860"/>
                  </a:lnTo>
                  <a:lnTo>
                    <a:pt x="409172" y="12860"/>
                  </a:lnTo>
                  <a:lnTo>
                    <a:pt x="409172" y="11902"/>
                  </a:lnTo>
                  <a:lnTo>
                    <a:pt x="407407" y="11902"/>
                  </a:lnTo>
                  <a:lnTo>
                    <a:pt x="407407" y="11574"/>
                  </a:lnTo>
                  <a:close/>
                </a:path>
                <a:path w="493395" h="19685">
                  <a:moveTo>
                    <a:pt x="407772" y="7615"/>
                  </a:moveTo>
                  <a:lnTo>
                    <a:pt x="404995" y="7615"/>
                  </a:lnTo>
                  <a:lnTo>
                    <a:pt x="405894" y="7993"/>
                  </a:lnTo>
                  <a:lnTo>
                    <a:pt x="407105" y="9506"/>
                  </a:lnTo>
                  <a:lnTo>
                    <a:pt x="407305" y="10204"/>
                  </a:lnTo>
                  <a:lnTo>
                    <a:pt x="407407" y="11902"/>
                  </a:lnTo>
                  <a:lnTo>
                    <a:pt x="407836" y="11574"/>
                  </a:lnTo>
                  <a:lnTo>
                    <a:pt x="409172" y="11574"/>
                  </a:lnTo>
                  <a:lnTo>
                    <a:pt x="409109" y="10557"/>
                  </a:lnTo>
                  <a:lnTo>
                    <a:pt x="408962" y="9817"/>
                  </a:lnTo>
                  <a:lnTo>
                    <a:pt x="408100" y="7993"/>
                  </a:lnTo>
                  <a:lnTo>
                    <a:pt x="407772" y="7615"/>
                  </a:lnTo>
                  <a:close/>
                </a:path>
                <a:path w="493395" h="19685">
                  <a:moveTo>
                    <a:pt x="409172" y="11574"/>
                  </a:moveTo>
                  <a:lnTo>
                    <a:pt x="407836" y="11574"/>
                  </a:lnTo>
                  <a:lnTo>
                    <a:pt x="407407" y="11902"/>
                  </a:lnTo>
                  <a:lnTo>
                    <a:pt x="409172" y="11902"/>
                  </a:lnTo>
                  <a:lnTo>
                    <a:pt x="409172" y="11574"/>
                  </a:lnTo>
                  <a:close/>
                </a:path>
                <a:path w="493395" h="19685">
                  <a:moveTo>
                    <a:pt x="414063" y="6329"/>
                  </a:moveTo>
                  <a:lnTo>
                    <a:pt x="412096" y="6329"/>
                  </a:lnTo>
                  <a:lnTo>
                    <a:pt x="412136" y="6715"/>
                  </a:lnTo>
                  <a:lnTo>
                    <a:pt x="412247" y="18987"/>
                  </a:lnTo>
                  <a:lnTo>
                    <a:pt x="414315" y="18987"/>
                  </a:lnTo>
                  <a:lnTo>
                    <a:pt x="414315" y="10901"/>
                  </a:lnTo>
                  <a:lnTo>
                    <a:pt x="414449" y="10313"/>
                  </a:lnTo>
                  <a:lnTo>
                    <a:pt x="414891" y="9430"/>
                  </a:lnTo>
                  <a:lnTo>
                    <a:pt x="413962" y="9430"/>
                  </a:lnTo>
                  <a:lnTo>
                    <a:pt x="414130" y="8674"/>
                  </a:lnTo>
                  <a:lnTo>
                    <a:pt x="414063" y="6329"/>
                  </a:lnTo>
                  <a:close/>
                </a:path>
                <a:path w="493395" h="19685">
                  <a:moveTo>
                    <a:pt x="414237" y="8449"/>
                  </a:moveTo>
                  <a:lnTo>
                    <a:pt x="414130" y="8674"/>
                  </a:lnTo>
                  <a:lnTo>
                    <a:pt x="413962" y="9430"/>
                  </a:lnTo>
                  <a:lnTo>
                    <a:pt x="414315" y="9405"/>
                  </a:lnTo>
                  <a:lnTo>
                    <a:pt x="414237" y="8449"/>
                  </a:lnTo>
                  <a:close/>
                </a:path>
                <a:path w="493395" h="19685">
                  <a:moveTo>
                    <a:pt x="417501" y="6102"/>
                  </a:moveTo>
                  <a:lnTo>
                    <a:pt x="414315" y="9405"/>
                  </a:lnTo>
                  <a:lnTo>
                    <a:pt x="413962" y="9430"/>
                  </a:lnTo>
                  <a:lnTo>
                    <a:pt x="414891" y="9430"/>
                  </a:lnTo>
                  <a:lnTo>
                    <a:pt x="415004" y="9204"/>
                  </a:lnTo>
                  <a:lnTo>
                    <a:pt x="415416" y="8750"/>
                  </a:lnTo>
                  <a:lnTo>
                    <a:pt x="416509" y="8044"/>
                  </a:lnTo>
                  <a:lnTo>
                    <a:pt x="417156" y="7867"/>
                  </a:lnTo>
                  <a:lnTo>
                    <a:pt x="419311" y="7867"/>
                  </a:lnTo>
                  <a:lnTo>
                    <a:pt x="419270" y="6228"/>
                  </a:lnTo>
                  <a:lnTo>
                    <a:pt x="418980" y="6144"/>
                  </a:lnTo>
                  <a:lnTo>
                    <a:pt x="418593" y="6110"/>
                  </a:lnTo>
                  <a:lnTo>
                    <a:pt x="417501" y="6102"/>
                  </a:lnTo>
                  <a:close/>
                </a:path>
                <a:path w="493395" h="19685">
                  <a:moveTo>
                    <a:pt x="419311" y="7867"/>
                  </a:moveTo>
                  <a:lnTo>
                    <a:pt x="418165" y="7867"/>
                  </a:lnTo>
                  <a:lnTo>
                    <a:pt x="418820" y="7934"/>
                  </a:lnTo>
                  <a:lnTo>
                    <a:pt x="419308" y="8069"/>
                  </a:lnTo>
                  <a:lnTo>
                    <a:pt x="419311" y="7867"/>
                  </a:lnTo>
                  <a:close/>
                </a:path>
                <a:path w="493395" h="19685">
                  <a:moveTo>
                    <a:pt x="421260" y="16188"/>
                  </a:moveTo>
                  <a:lnTo>
                    <a:pt x="420554" y="17626"/>
                  </a:lnTo>
                  <a:lnTo>
                    <a:pt x="421125" y="18130"/>
                  </a:lnTo>
                  <a:lnTo>
                    <a:pt x="421848" y="18525"/>
                  </a:lnTo>
                  <a:lnTo>
                    <a:pt x="423596" y="19080"/>
                  </a:lnTo>
                  <a:lnTo>
                    <a:pt x="424538" y="19214"/>
                  </a:lnTo>
                  <a:lnTo>
                    <a:pt x="426555" y="19214"/>
                  </a:lnTo>
                  <a:lnTo>
                    <a:pt x="427429" y="19063"/>
                  </a:lnTo>
                  <a:lnTo>
                    <a:pt x="428925" y="18458"/>
                  </a:lnTo>
                  <a:lnTo>
                    <a:pt x="429514" y="18029"/>
                  </a:lnTo>
                  <a:lnTo>
                    <a:pt x="429815" y="17626"/>
                  </a:lnTo>
                  <a:lnTo>
                    <a:pt x="424781" y="17626"/>
                  </a:lnTo>
                  <a:lnTo>
                    <a:pt x="424017" y="17508"/>
                  </a:lnTo>
                  <a:lnTo>
                    <a:pt x="422554" y="17037"/>
                  </a:lnTo>
                  <a:lnTo>
                    <a:pt x="421882" y="16676"/>
                  </a:lnTo>
                  <a:lnTo>
                    <a:pt x="421260" y="16188"/>
                  </a:lnTo>
                  <a:close/>
                </a:path>
                <a:path w="493395" h="19685">
                  <a:moveTo>
                    <a:pt x="426748" y="6102"/>
                  </a:moveTo>
                  <a:lnTo>
                    <a:pt x="424832" y="6102"/>
                  </a:lnTo>
                  <a:lnTo>
                    <a:pt x="423966" y="6270"/>
                  </a:lnTo>
                  <a:lnTo>
                    <a:pt x="420957" y="10759"/>
                  </a:lnTo>
                  <a:lnTo>
                    <a:pt x="421167" y="11322"/>
                  </a:lnTo>
                  <a:lnTo>
                    <a:pt x="421290" y="11549"/>
                  </a:lnTo>
                  <a:lnTo>
                    <a:pt x="422302" y="12608"/>
                  </a:lnTo>
                  <a:lnTo>
                    <a:pt x="423109" y="13003"/>
                  </a:lnTo>
                  <a:lnTo>
                    <a:pt x="427269" y="13885"/>
                  </a:lnTo>
                  <a:lnTo>
                    <a:pt x="427799" y="14121"/>
                  </a:lnTo>
                  <a:lnTo>
                    <a:pt x="428455" y="14709"/>
                  </a:lnTo>
                  <a:lnTo>
                    <a:pt x="428623" y="15096"/>
                  </a:lnTo>
                  <a:lnTo>
                    <a:pt x="428614" y="16239"/>
                  </a:lnTo>
                  <a:lnTo>
                    <a:pt x="428362" y="16726"/>
                  </a:lnTo>
                  <a:lnTo>
                    <a:pt x="427337" y="17449"/>
                  </a:lnTo>
                  <a:lnTo>
                    <a:pt x="426580" y="17626"/>
                  </a:lnTo>
                  <a:lnTo>
                    <a:pt x="429815" y="17626"/>
                  </a:lnTo>
                  <a:lnTo>
                    <a:pt x="430354" y="16903"/>
                  </a:lnTo>
                  <a:lnTo>
                    <a:pt x="430564" y="16239"/>
                  </a:lnTo>
                  <a:lnTo>
                    <a:pt x="430564" y="14591"/>
                  </a:lnTo>
                  <a:lnTo>
                    <a:pt x="430279" y="13885"/>
                  </a:lnTo>
                  <a:lnTo>
                    <a:pt x="429152" y="12826"/>
                  </a:lnTo>
                  <a:lnTo>
                    <a:pt x="428303" y="12431"/>
                  </a:lnTo>
                  <a:lnTo>
                    <a:pt x="424159" y="11549"/>
                  </a:lnTo>
                  <a:lnTo>
                    <a:pt x="423672" y="11322"/>
                  </a:lnTo>
                  <a:lnTo>
                    <a:pt x="423050" y="10700"/>
                  </a:lnTo>
                  <a:lnTo>
                    <a:pt x="422899" y="10296"/>
                  </a:lnTo>
                  <a:lnTo>
                    <a:pt x="422919" y="9128"/>
                  </a:lnTo>
                  <a:lnTo>
                    <a:pt x="423164" y="8640"/>
                  </a:lnTo>
                  <a:lnTo>
                    <a:pt x="424134" y="7867"/>
                  </a:lnTo>
                  <a:lnTo>
                    <a:pt x="424882" y="7665"/>
                  </a:lnTo>
                  <a:lnTo>
                    <a:pt x="430287" y="7665"/>
                  </a:lnTo>
                  <a:lnTo>
                    <a:pt x="429816" y="7195"/>
                  </a:lnTo>
                  <a:lnTo>
                    <a:pt x="429161" y="6800"/>
                  </a:lnTo>
                  <a:lnTo>
                    <a:pt x="427597" y="6245"/>
                  </a:lnTo>
                  <a:lnTo>
                    <a:pt x="426748" y="6102"/>
                  </a:lnTo>
                  <a:close/>
                </a:path>
                <a:path w="493395" h="19685">
                  <a:moveTo>
                    <a:pt x="430287" y="7665"/>
                  </a:moveTo>
                  <a:lnTo>
                    <a:pt x="426563" y="7665"/>
                  </a:lnTo>
                  <a:lnTo>
                    <a:pt x="427227" y="7791"/>
                  </a:lnTo>
                  <a:lnTo>
                    <a:pt x="428522" y="8279"/>
                  </a:lnTo>
                  <a:lnTo>
                    <a:pt x="429119" y="8657"/>
                  </a:lnTo>
                  <a:lnTo>
                    <a:pt x="429606" y="9128"/>
                  </a:lnTo>
                  <a:lnTo>
                    <a:pt x="430259" y="7867"/>
                  </a:lnTo>
                  <a:lnTo>
                    <a:pt x="430287" y="7665"/>
                  </a:lnTo>
                  <a:close/>
                </a:path>
                <a:path w="493395" h="19685">
                  <a:moveTo>
                    <a:pt x="443118" y="7917"/>
                  </a:moveTo>
                  <a:lnTo>
                    <a:pt x="441076" y="7917"/>
                  </a:lnTo>
                  <a:lnTo>
                    <a:pt x="441093" y="16407"/>
                  </a:lnTo>
                  <a:lnTo>
                    <a:pt x="441325" y="17172"/>
                  </a:lnTo>
                  <a:lnTo>
                    <a:pt x="441442" y="17474"/>
                  </a:lnTo>
                  <a:lnTo>
                    <a:pt x="442715" y="18861"/>
                  </a:lnTo>
                  <a:lnTo>
                    <a:pt x="443664" y="19214"/>
                  </a:lnTo>
                  <a:lnTo>
                    <a:pt x="445228" y="19214"/>
                  </a:lnTo>
                  <a:lnTo>
                    <a:pt x="445547" y="19181"/>
                  </a:lnTo>
                  <a:lnTo>
                    <a:pt x="446203" y="19063"/>
                  </a:lnTo>
                  <a:lnTo>
                    <a:pt x="446489" y="18987"/>
                  </a:lnTo>
                  <a:lnTo>
                    <a:pt x="446724" y="18887"/>
                  </a:lnTo>
                  <a:lnTo>
                    <a:pt x="446724" y="17474"/>
                  </a:lnTo>
                  <a:lnTo>
                    <a:pt x="444497" y="17474"/>
                  </a:lnTo>
                  <a:lnTo>
                    <a:pt x="443975" y="17264"/>
                  </a:lnTo>
                  <a:lnTo>
                    <a:pt x="443286" y="16407"/>
                  </a:lnTo>
                  <a:lnTo>
                    <a:pt x="443118" y="15684"/>
                  </a:lnTo>
                  <a:lnTo>
                    <a:pt x="443118" y="7917"/>
                  </a:lnTo>
                  <a:close/>
                </a:path>
                <a:path w="493395" h="19685">
                  <a:moveTo>
                    <a:pt x="446724" y="17172"/>
                  </a:moveTo>
                  <a:lnTo>
                    <a:pt x="446295" y="17332"/>
                  </a:lnTo>
                  <a:lnTo>
                    <a:pt x="445791" y="17449"/>
                  </a:lnTo>
                  <a:lnTo>
                    <a:pt x="445505" y="17474"/>
                  </a:lnTo>
                  <a:lnTo>
                    <a:pt x="446724" y="17474"/>
                  </a:lnTo>
                  <a:lnTo>
                    <a:pt x="446724" y="17172"/>
                  </a:lnTo>
                  <a:close/>
                </a:path>
                <a:path w="493395" h="19685">
                  <a:moveTo>
                    <a:pt x="446749" y="6329"/>
                  </a:moveTo>
                  <a:lnTo>
                    <a:pt x="438604" y="6329"/>
                  </a:lnTo>
                  <a:lnTo>
                    <a:pt x="438604" y="7917"/>
                  </a:lnTo>
                  <a:lnTo>
                    <a:pt x="446749" y="7917"/>
                  </a:lnTo>
                  <a:lnTo>
                    <a:pt x="446749" y="6329"/>
                  </a:lnTo>
                  <a:close/>
                </a:path>
                <a:path w="493395" h="19685">
                  <a:moveTo>
                    <a:pt x="443118" y="2294"/>
                  </a:moveTo>
                  <a:lnTo>
                    <a:pt x="441076" y="2874"/>
                  </a:lnTo>
                  <a:lnTo>
                    <a:pt x="441076" y="6329"/>
                  </a:lnTo>
                  <a:lnTo>
                    <a:pt x="443118" y="6329"/>
                  </a:lnTo>
                  <a:lnTo>
                    <a:pt x="443118" y="2294"/>
                  </a:lnTo>
                  <a:close/>
                </a:path>
                <a:path w="493395" h="19685">
                  <a:moveTo>
                    <a:pt x="455492" y="6102"/>
                  </a:moveTo>
                  <a:lnTo>
                    <a:pt x="453156" y="6102"/>
                  </a:lnTo>
                  <a:lnTo>
                    <a:pt x="452113" y="6379"/>
                  </a:lnTo>
                  <a:lnTo>
                    <a:pt x="448331" y="14734"/>
                  </a:lnTo>
                  <a:lnTo>
                    <a:pt x="448903" y="16340"/>
                  </a:lnTo>
                  <a:lnTo>
                    <a:pt x="451189" y="18643"/>
                  </a:lnTo>
                  <a:lnTo>
                    <a:pt x="452752" y="19214"/>
                  </a:lnTo>
                  <a:lnTo>
                    <a:pt x="455677" y="19214"/>
                  </a:lnTo>
                  <a:lnTo>
                    <a:pt x="456568" y="19072"/>
                  </a:lnTo>
                  <a:lnTo>
                    <a:pt x="458266" y="18483"/>
                  </a:lnTo>
                  <a:lnTo>
                    <a:pt x="458972" y="18063"/>
                  </a:lnTo>
                  <a:lnTo>
                    <a:pt x="459501" y="17550"/>
                  </a:lnTo>
                  <a:lnTo>
                    <a:pt x="453374" y="17550"/>
                  </a:lnTo>
                  <a:lnTo>
                    <a:pt x="452273" y="17147"/>
                  </a:lnTo>
                  <a:lnTo>
                    <a:pt x="450710" y="15516"/>
                  </a:lnTo>
                  <a:lnTo>
                    <a:pt x="450323" y="14314"/>
                  </a:lnTo>
                  <a:lnTo>
                    <a:pt x="450323" y="12860"/>
                  </a:lnTo>
                  <a:lnTo>
                    <a:pt x="449894" y="12860"/>
                  </a:lnTo>
                  <a:lnTo>
                    <a:pt x="449894" y="11574"/>
                  </a:lnTo>
                  <a:lnTo>
                    <a:pt x="450323" y="11574"/>
                  </a:lnTo>
                  <a:lnTo>
                    <a:pt x="450363" y="10876"/>
                  </a:lnTo>
                  <a:lnTo>
                    <a:pt x="450683" y="9817"/>
                  </a:lnTo>
                  <a:lnTo>
                    <a:pt x="452088" y="8060"/>
                  </a:lnTo>
                  <a:lnTo>
                    <a:pt x="453072" y="7615"/>
                  </a:lnTo>
                  <a:lnTo>
                    <a:pt x="458303" y="7615"/>
                  </a:lnTo>
                  <a:lnTo>
                    <a:pt x="458048" y="7321"/>
                  </a:lnTo>
                  <a:lnTo>
                    <a:pt x="456468" y="6346"/>
                  </a:lnTo>
                  <a:lnTo>
                    <a:pt x="455492" y="6102"/>
                  </a:lnTo>
                  <a:close/>
                </a:path>
                <a:path w="493395" h="19685">
                  <a:moveTo>
                    <a:pt x="458821" y="16088"/>
                  </a:moveTo>
                  <a:lnTo>
                    <a:pt x="458216" y="16609"/>
                  </a:lnTo>
                  <a:lnTo>
                    <a:pt x="457577" y="16987"/>
                  </a:lnTo>
                  <a:lnTo>
                    <a:pt x="456249" y="17441"/>
                  </a:lnTo>
                  <a:lnTo>
                    <a:pt x="455543" y="17550"/>
                  </a:lnTo>
                  <a:lnTo>
                    <a:pt x="459501" y="17550"/>
                  </a:lnTo>
                  <a:lnTo>
                    <a:pt x="458821" y="16088"/>
                  </a:lnTo>
                  <a:close/>
                </a:path>
                <a:path w="493395" h="19685">
                  <a:moveTo>
                    <a:pt x="450323" y="11574"/>
                  </a:moveTo>
                  <a:lnTo>
                    <a:pt x="449894" y="11574"/>
                  </a:lnTo>
                  <a:lnTo>
                    <a:pt x="449894" y="12860"/>
                  </a:lnTo>
                  <a:lnTo>
                    <a:pt x="450323" y="12860"/>
                  </a:lnTo>
                  <a:lnTo>
                    <a:pt x="450323" y="11574"/>
                  </a:lnTo>
                  <a:close/>
                </a:path>
                <a:path w="493395" h="19685">
                  <a:moveTo>
                    <a:pt x="457938" y="11574"/>
                  </a:moveTo>
                  <a:lnTo>
                    <a:pt x="450323" y="11574"/>
                  </a:lnTo>
                  <a:lnTo>
                    <a:pt x="450323" y="12860"/>
                  </a:lnTo>
                  <a:lnTo>
                    <a:pt x="459704" y="12860"/>
                  </a:lnTo>
                  <a:lnTo>
                    <a:pt x="459704" y="11902"/>
                  </a:lnTo>
                  <a:lnTo>
                    <a:pt x="457938" y="11902"/>
                  </a:lnTo>
                  <a:lnTo>
                    <a:pt x="457938" y="11574"/>
                  </a:lnTo>
                  <a:close/>
                </a:path>
                <a:path w="493395" h="19685">
                  <a:moveTo>
                    <a:pt x="458303" y="7615"/>
                  </a:moveTo>
                  <a:lnTo>
                    <a:pt x="455526" y="7615"/>
                  </a:lnTo>
                  <a:lnTo>
                    <a:pt x="456425" y="7993"/>
                  </a:lnTo>
                  <a:lnTo>
                    <a:pt x="457636" y="9506"/>
                  </a:lnTo>
                  <a:lnTo>
                    <a:pt x="457837" y="10204"/>
                  </a:lnTo>
                  <a:lnTo>
                    <a:pt x="457938" y="11902"/>
                  </a:lnTo>
                  <a:lnTo>
                    <a:pt x="458367" y="11574"/>
                  </a:lnTo>
                  <a:lnTo>
                    <a:pt x="459704" y="11574"/>
                  </a:lnTo>
                  <a:lnTo>
                    <a:pt x="459640" y="10557"/>
                  </a:lnTo>
                  <a:lnTo>
                    <a:pt x="459494" y="9817"/>
                  </a:lnTo>
                  <a:lnTo>
                    <a:pt x="458631" y="7993"/>
                  </a:lnTo>
                  <a:lnTo>
                    <a:pt x="458303" y="7615"/>
                  </a:lnTo>
                  <a:close/>
                </a:path>
                <a:path w="493395" h="19685">
                  <a:moveTo>
                    <a:pt x="459704" y="11574"/>
                  </a:moveTo>
                  <a:lnTo>
                    <a:pt x="458367" y="11574"/>
                  </a:lnTo>
                  <a:lnTo>
                    <a:pt x="457938" y="11902"/>
                  </a:lnTo>
                  <a:lnTo>
                    <a:pt x="459704" y="11902"/>
                  </a:lnTo>
                  <a:lnTo>
                    <a:pt x="459704" y="11574"/>
                  </a:lnTo>
                  <a:close/>
                </a:path>
                <a:path w="493395" h="19685">
                  <a:moveTo>
                    <a:pt x="462753" y="16188"/>
                  </a:moveTo>
                  <a:lnTo>
                    <a:pt x="462047" y="17626"/>
                  </a:lnTo>
                  <a:lnTo>
                    <a:pt x="462619" y="18130"/>
                  </a:lnTo>
                  <a:lnTo>
                    <a:pt x="463342" y="18525"/>
                  </a:lnTo>
                  <a:lnTo>
                    <a:pt x="465090" y="19080"/>
                  </a:lnTo>
                  <a:lnTo>
                    <a:pt x="466032" y="19214"/>
                  </a:lnTo>
                  <a:lnTo>
                    <a:pt x="468049" y="19214"/>
                  </a:lnTo>
                  <a:lnTo>
                    <a:pt x="468923" y="19063"/>
                  </a:lnTo>
                  <a:lnTo>
                    <a:pt x="470419" y="18458"/>
                  </a:lnTo>
                  <a:lnTo>
                    <a:pt x="471008" y="18029"/>
                  </a:lnTo>
                  <a:lnTo>
                    <a:pt x="471309" y="17626"/>
                  </a:lnTo>
                  <a:lnTo>
                    <a:pt x="466275" y="17626"/>
                  </a:lnTo>
                  <a:lnTo>
                    <a:pt x="465510" y="17508"/>
                  </a:lnTo>
                  <a:lnTo>
                    <a:pt x="464048" y="17037"/>
                  </a:lnTo>
                  <a:lnTo>
                    <a:pt x="463375" y="16676"/>
                  </a:lnTo>
                  <a:lnTo>
                    <a:pt x="462753" y="16188"/>
                  </a:lnTo>
                  <a:close/>
                </a:path>
                <a:path w="493395" h="19685">
                  <a:moveTo>
                    <a:pt x="468242" y="6102"/>
                  </a:moveTo>
                  <a:lnTo>
                    <a:pt x="466326" y="6102"/>
                  </a:lnTo>
                  <a:lnTo>
                    <a:pt x="465460" y="6270"/>
                  </a:lnTo>
                  <a:lnTo>
                    <a:pt x="462451" y="10759"/>
                  </a:lnTo>
                  <a:lnTo>
                    <a:pt x="462660" y="11322"/>
                  </a:lnTo>
                  <a:lnTo>
                    <a:pt x="462784" y="11549"/>
                  </a:lnTo>
                  <a:lnTo>
                    <a:pt x="463796" y="12608"/>
                  </a:lnTo>
                  <a:lnTo>
                    <a:pt x="464603" y="13003"/>
                  </a:lnTo>
                  <a:lnTo>
                    <a:pt x="468763" y="13885"/>
                  </a:lnTo>
                  <a:lnTo>
                    <a:pt x="469293" y="14121"/>
                  </a:lnTo>
                  <a:lnTo>
                    <a:pt x="469949" y="14709"/>
                  </a:lnTo>
                  <a:lnTo>
                    <a:pt x="470117" y="15096"/>
                  </a:lnTo>
                  <a:lnTo>
                    <a:pt x="470108" y="16239"/>
                  </a:lnTo>
                  <a:lnTo>
                    <a:pt x="469856" y="16726"/>
                  </a:lnTo>
                  <a:lnTo>
                    <a:pt x="468831" y="17449"/>
                  </a:lnTo>
                  <a:lnTo>
                    <a:pt x="468074" y="17626"/>
                  </a:lnTo>
                  <a:lnTo>
                    <a:pt x="471309" y="17626"/>
                  </a:lnTo>
                  <a:lnTo>
                    <a:pt x="471848" y="16903"/>
                  </a:lnTo>
                  <a:lnTo>
                    <a:pt x="472058" y="16239"/>
                  </a:lnTo>
                  <a:lnTo>
                    <a:pt x="472058" y="14591"/>
                  </a:lnTo>
                  <a:lnTo>
                    <a:pt x="471772" y="13885"/>
                  </a:lnTo>
                  <a:lnTo>
                    <a:pt x="470646" y="12826"/>
                  </a:lnTo>
                  <a:lnTo>
                    <a:pt x="469797" y="12431"/>
                  </a:lnTo>
                  <a:lnTo>
                    <a:pt x="465653" y="11549"/>
                  </a:lnTo>
                  <a:lnTo>
                    <a:pt x="465166" y="11322"/>
                  </a:lnTo>
                  <a:lnTo>
                    <a:pt x="464544" y="10700"/>
                  </a:lnTo>
                  <a:lnTo>
                    <a:pt x="464392" y="10296"/>
                  </a:lnTo>
                  <a:lnTo>
                    <a:pt x="464412" y="9128"/>
                  </a:lnTo>
                  <a:lnTo>
                    <a:pt x="464657" y="8640"/>
                  </a:lnTo>
                  <a:lnTo>
                    <a:pt x="465628" y="7867"/>
                  </a:lnTo>
                  <a:lnTo>
                    <a:pt x="466376" y="7665"/>
                  </a:lnTo>
                  <a:lnTo>
                    <a:pt x="471781" y="7665"/>
                  </a:lnTo>
                  <a:lnTo>
                    <a:pt x="471310" y="7195"/>
                  </a:lnTo>
                  <a:lnTo>
                    <a:pt x="470655" y="6800"/>
                  </a:lnTo>
                  <a:lnTo>
                    <a:pt x="469091" y="6245"/>
                  </a:lnTo>
                  <a:lnTo>
                    <a:pt x="468242" y="6102"/>
                  </a:lnTo>
                  <a:close/>
                </a:path>
                <a:path w="493395" h="19685">
                  <a:moveTo>
                    <a:pt x="471781" y="7665"/>
                  </a:moveTo>
                  <a:lnTo>
                    <a:pt x="468057" y="7665"/>
                  </a:lnTo>
                  <a:lnTo>
                    <a:pt x="468721" y="7791"/>
                  </a:lnTo>
                  <a:lnTo>
                    <a:pt x="470016" y="8279"/>
                  </a:lnTo>
                  <a:lnTo>
                    <a:pt x="470613" y="8657"/>
                  </a:lnTo>
                  <a:lnTo>
                    <a:pt x="471100" y="9128"/>
                  </a:lnTo>
                  <a:lnTo>
                    <a:pt x="471753" y="7867"/>
                  </a:lnTo>
                  <a:lnTo>
                    <a:pt x="471781" y="7665"/>
                  </a:lnTo>
                  <a:close/>
                </a:path>
                <a:path w="493395" h="19685">
                  <a:moveTo>
                    <a:pt x="477914" y="7917"/>
                  </a:moveTo>
                  <a:lnTo>
                    <a:pt x="475871" y="7917"/>
                  </a:lnTo>
                  <a:lnTo>
                    <a:pt x="475889" y="16407"/>
                  </a:lnTo>
                  <a:lnTo>
                    <a:pt x="476120" y="17172"/>
                  </a:lnTo>
                  <a:lnTo>
                    <a:pt x="476238" y="17474"/>
                  </a:lnTo>
                  <a:lnTo>
                    <a:pt x="477510" y="18861"/>
                  </a:lnTo>
                  <a:lnTo>
                    <a:pt x="478460" y="19214"/>
                  </a:lnTo>
                  <a:lnTo>
                    <a:pt x="480024" y="19214"/>
                  </a:lnTo>
                  <a:lnTo>
                    <a:pt x="480343" y="19181"/>
                  </a:lnTo>
                  <a:lnTo>
                    <a:pt x="480999" y="19063"/>
                  </a:lnTo>
                  <a:lnTo>
                    <a:pt x="481284" y="18987"/>
                  </a:lnTo>
                  <a:lnTo>
                    <a:pt x="481520" y="18887"/>
                  </a:lnTo>
                  <a:lnTo>
                    <a:pt x="481520" y="17474"/>
                  </a:lnTo>
                  <a:lnTo>
                    <a:pt x="479292" y="17474"/>
                  </a:lnTo>
                  <a:lnTo>
                    <a:pt x="478771" y="17264"/>
                  </a:lnTo>
                  <a:lnTo>
                    <a:pt x="478082" y="16407"/>
                  </a:lnTo>
                  <a:lnTo>
                    <a:pt x="477914" y="15684"/>
                  </a:lnTo>
                  <a:lnTo>
                    <a:pt x="477914" y="7917"/>
                  </a:lnTo>
                  <a:close/>
                </a:path>
                <a:path w="493395" h="19685">
                  <a:moveTo>
                    <a:pt x="481520" y="17172"/>
                  </a:moveTo>
                  <a:lnTo>
                    <a:pt x="481091" y="17332"/>
                  </a:lnTo>
                  <a:lnTo>
                    <a:pt x="480587" y="17449"/>
                  </a:lnTo>
                  <a:lnTo>
                    <a:pt x="480301" y="17474"/>
                  </a:lnTo>
                  <a:lnTo>
                    <a:pt x="481520" y="17474"/>
                  </a:lnTo>
                  <a:lnTo>
                    <a:pt x="481520" y="17172"/>
                  </a:lnTo>
                  <a:close/>
                </a:path>
                <a:path w="493395" h="19685">
                  <a:moveTo>
                    <a:pt x="481545" y="6329"/>
                  </a:moveTo>
                  <a:lnTo>
                    <a:pt x="473400" y="6329"/>
                  </a:lnTo>
                  <a:lnTo>
                    <a:pt x="473400" y="7917"/>
                  </a:lnTo>
                  <a:lnTo>
                    <a:pt x="481545" y="7917"/>
                  </a:lnTo>
                  <a:lnTo>
                    <a:pt x="481545" y="6329"/>
                  </a:lnTo>
                  <a:close/>
                </a:path>
                <a:path w="493395" h="19685">
                  <a:moveTo>
                    <a:pt x="477914" y="2294"/>
                  </a:moveTo>
                  <a:lnTo>
                    <a:pt x="475871" y="2874"/>
                  </a:lnTo>
                  <a:lnTo>
                    <a:pt x="475871" y="6329"/>
                  </a:lnTo>
                  <a:lnTo>
                    <a:pt x="477914" y="6329"/>
                  </a:lnTo>
                  <a:lnTo>
                    <a:pt x="477914" y="2294"/>
                  </a:lnTo>
                  <a:close/>
                </a:path>
                <a:path w="493395" h="19685">
                  <a:moveTo>
                    <a:pt x="483956" y="16188"/>
                  </a:moveTo>
                  <a:lnTo>
                    <a:pt x="483250" y="17626"/>
                  </a:lnTo>
                  <a:lnTo>
                    <a:pt x="483821" y="18130"/>
                  </a:lnTo>
                  <a:lnTo>
                    <a:pt x="484544" y="18525"/>
                  </a:lnTo>
                  <a:lnTo>
                    <a:pt x="486293" y="19080"/>
                  </a:lnTo>
                  <a:lnTo>
                    <a:pt x="487234" y="19214"/>
                  </a:lnTo>
                  <a:lnTo>
                    <a:pt x="489251" y="19214"/>
                  </a:lnTo>
                  <a:lnTo>
                    <a:pt x="490126" y="19063"/>
                  </a:lnTo>
                  <a:lnTo>
                    <a:pt x="491622" y="18458"/>
                  </a:lnTo>
                  <a:lnTo>
                    <a:pt x="492210" y="18029"/>
                  </a:lnTo>
                  <a:lnTo>
                    <a:pt x="492511" y="17626"/>
                  </a:lnTo>
                  <a:lnTo>
                    <a:pt x="487478" y="17626"/>
                  </a:lnTo>
                  <a:lnTo>
                    <a:pt x="486713" y="17508"/>
                  </a:lnTo>
                  <a:lnTo>
                    <a:pt x="485250" y="17037"/>
                  </a:lnTo>
                  <a:lnTo>
                    <a:pt x="484578" y="16676"/>
                  </a:lnTo>
                  <a:lnTo>
                    <a:pt x="483956" y="16188"/>
                  </a:lnTo>
                  <a:close/>
                </a:path>
                <a:path w="493395" h="19685">
                  <a:moveTo>
                    <a:pt x="489445" y="6102"/>
                  </a:moveTo>
                  <a:lnTo>
                    <a:pt x="487528" y="6102"/>
                  </a:lnTo>
                  <a:lnTo>
                    <a:pt x="486662" y="6270"/>
                  </a:lnTo>
                  <a:lnTo>
                    <a:pt x="483653" y="10759"/>
                  </a:lnTo>
                  <a:lnTo>
                    <a:pt x="483863" y="11322"/>
                  </a:lnTo>
                  <a:lnTo>
                    <a:pt x="483987" y="11549"/>
                  </a:lnTo>
                  <a:lnTo>
                    <a:pt x="484998" y="12608"/>
                  </a:lnTo>
                  <a:lnTo>
                    <a:pt x="485805" y="13003"/>
                  </a:lnTo>
                  <a:lnTo>
                    <a:pt x="489966" y="13885"/>
                  </a:lnTo>
                  <a:lnTo>
                    <a:pt x="490495" y="14121"/>
                  </a:lnTo>
                  <a:lnTo>
                    <a:pt x="491151" y="14709"/>
                  </a:lnTo>
                  <a:lnTo>
                    <a:pt x="491319" y="15096"/>
                  </a:lnTo>
                  <a:lnTo>
                    <a:pt x="491310" y="16239"/>
                  </a:lnTo>
                  <a:lnTo>
                    <a:pt x="491059" y="16726"/>
                  </a:lnTo>
                  <a:lnTo>
                    <a:pt x="490033" y="17449"/>
                  </a:lnTo>
                  <a:lnTo>
                    <a:pt x="489277" y="17626"/>
                  </a:lnTo>
                  <a:lnTo>
                    <a:pt x="492511" y="17626"/>
                  </a:lnTo>
                  <a:lnTo>
                    <a:pt x="493051" y="16903"/>
                  </a:lnTo>
                  <a:lnTo>
                    <a:pt x="493261" y="16239"/>
                  </a:lnTo>
                  <a:lnTo>
                    <a:pt x="493261" y="14591"/>
                  </a:lnTo>
                  <a:lnTo>
                    <a:pt x="492975" y="13885"/>
                  </a:lnTo>
                  <a:lnTo>
                    <a:pt x="491849" y="12826"/>
                  </a:lnTo>
                  <a:lnTo>
                    <a:pt x="491000" y="12431"/>
                  </a:lnTo>
                  <a:lnTo>
                    <a:pt x="486856" y="11549"/>
                  </a:lnTo>
                  <a:lnTo>
                    <a:pt x="486368" y="11322"/>
                  </a:lnTo>
                  <a:lnTo>
                    <a:pt x="485746" y="10700"/>
                  </a:lnTo>
                  <a:lnTo>
                    <a:pt x="485595" y="10296"/>
                  </a:lnTo>
                  <a:lnTo>
                    <a:pt x="485615" y="9128"/>
                  </a:lnTo>
                  <a:lnTo>
                    <a:pt x="485860" y="8640"/>
                  </a:lnTo>
                  <a:lnTo>
                    <a:pt x="486831" y="7867"/>
                  </a:lnTo>
                  <a:lnTo>
                    <a:pt x="487579" y="7665"/>
                  </a:lnTo>
                  <a:lnTo>
                    <a:pt x="492983" y="7665"/>
                  </a:lnTo>
                  <a:lnTo>
                    <a:pt x="492513" y="7195"/>
                  </a:lnTo>
                  <a:lnTo>
                    <a:pt x="491857" y="6800"/>
                  </a:lnTo>
                  <a:lnTo>
                    <a:pt x="490294" y="6245"/>
                  </a:lnTo>
                  <a:lnTo>
                    <a:pt x="489445" y="6102"/>
                  </a:lnTo>
                  <a:close/>
                </a:path>
                <a:path w="493395" h="19685">
                  <a:moveTo>
                    <a:pt x="492983" y="7665"/>
                  </a:moveTo>
                  <a:lnTo>
                    <a:pt x="489260" y="7665"/>
                  </a:lnTo>
                  <a:lnTo>
                    <a:pt x="489924" y="7791"/>
                  </a:lnTo>
                  <a:lnTo>
                    <a:pt x="491218" y="8279"/>
                  </a:lnTo>
                  <a:lnTo>
                    <a:pt x="491816" y="8657"/>
                  </a:lnTo>
                  <a:lnTo>
                    <a:pt x="492303" y="9128"/>
                  </a:lnTo>
                  <a:lnTo>
                    <a:pt x="492955" y="7867"/>
                  </a:lnTo>
                  <a:lnTo>
                    <a:pt x="492983" y="7665"/>
                  </a:lnTo>
                  <a:close/>
                </a:path>
              </a:pathLst>
            </a:custGeom>
            <a:solidFill>
              <a:srgbClr val="6474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5445025" y="2292051"/>
              <a:ext cx="3175" cy="22225"/>
            </a:xfrm>
            <a:custGeom>
              <a:avLst/>
              <a:gdLst/>
              <a:ahLst/>
              <a:cxnLst/>
              <a:rect l="l" t="t" r="r" b="b"/>
              <a:pathLst>
                <a:path w="3175" h="22225">
                  <a:moveTo>
                    <a:pt x="2701" y="0"/>
                  </a:moveTo>
                  <a:lnTo>
                    <a:pt x="0" y="0"/>
                  </a:lnTo>
                  <a:lnTo>
                    <a:pt x="0" y="21614"/>
                  </a:lnTo>
                  <a:lnTo>
                    <a:pt x="2701" y="21614"/>
                  </a:lnTo>
                  <a:lnTo>
                    <a:pt x="2701" y="0"/>
                  </a:lnTo>
                  <a:close/>
                </a:path>
              </a:pathLst>
            </a:custGeom>
            <a:solidFill>
              <a:srgbClr val="E1E6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5490939" y="2292051"/>
              <a:ext cx="22225" cy="22225"/>
            </a:xfrm>
            <a:custGeom>
              <a:avLst/>
              <a:gdLst/>
              <a:ahLst/>
              <a:cxnLst/>
              <a:rect l="l" t="t" r="r" b="b"/>
              <a:pathLst>
                <a:path w="22225" h="22225">
                  <a:moveTo>
                    <a:pt x="20001" y="0"/>
                  </a:moveTo>
                  <a:lnTo>
                    <a:pt x="1612" y="0"/>
                  </a:lnTo>
                  <a:lnTo>
                    <a:pt x="0" y="1612"/>
                  </a:lnTo>
                  <a:lnTo>
                    <a:pt x="0" y="3602"/>
                  </a:lnTo>
                  <a:lnTo>
                    <a:pt x="0" y="20001"/>
                  </a:lnTo>
                  <a:lnTo>
                    <a:pt x="1612" y="21614"/>
                  </a:lnTo>
                  <a:lnTo>
                    <a:pt x="20001" y="21614"/>
                  </a:lnTo>
                  <a:lnTo>
                    <a:pt x="21614" y="20001"/>
                  </a:lnTo>
                  <a:lnTo>
                    <a:pt x="21614" y="1612"/>
                  </a:lnTo>
                  <a:lnTo>
                    <a:pt x="20001" y="0"/>
                  </a:lnTo>
                  <a:close/>
                </a:path>
              </a:pathLst>
            </a:custGeom>
            <a:solidFill>
              <a:srgbClr val="0A6AF9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5527233" y="2290649"/>
              <a:ext cx="243204" cy="24130"/>
            </a:xfrm>
            <a:custGeom>
              <a:avLst/>
              <a:gdLst/>
              <a:ahLst/>
              <a:cxnLst/>
              <a:rect l="l" t="t" r="r" b="b"/>
              <a:pathLst>
                <a:path w="243204" h="24130">
                  <a:moveTo>
                    <a:pt x="21766" y="5623"/>
                  </a:moveTo>
                  <a:lnTo>
                    <a:pt x="19244" y="5623"/>
                  </a:lnTo>
                  <a:lnTo>
                    <a:pt x="18151" y="5892"/>
                  </a:lnTo>
                  <a:lnTo>
                    <a:pt x="14359" y="13717"/>
                  </a:lnTo>
                  <a:lnTo>
                    <a:pt x="14579" y="14743"/>
                  </a:lnTo>
                  <a:lnTo>
                    <a:pt x="15588" y="16710"/>
                  </a:lnTo>
                  <a:lnTo>
                    <a:pt x="16302" y="17466"/>
                  </a:lnTo>
                  <a:lnTo>
                    <a:pt x="18151" y="18525"/>
                  </a:lnTo>
                  <a:lnTo>
                    <a:pt x="19244" y="18786"/>
                  </a:lnTo>
                  <a:lnTo>
                    <a:pt x="21766" y="18786"/>
                  </a:lnTo>
                  <a:lnTo>
                    <a:pt x="22859" y="18525"/>
                  </a:lnTo>
                  <a:lnTo>
                    <a:pt x="24725" y="17466"/>
                  </a:lnTo>
                  <a:lnTo>
                    <a:pt x="25367" y="16794"/>
                  </a:lnTo>
                  <a:lnTo>
                    <a:pt x="19395" y="16794"/>
                  </a:lnTo>
                  <a:lnTo>
                    <a:pt x="18513" y="16407"/>
                  </a:lnTo>
                  <a:lnTo>
                    <a:pt x="17218" y="14860"/>
                  </a:lnTo>
                  <a:lnTo>
                    <a:pt x="16899" y="13717"/>
                  </a:lnTo>
                  <a:lnTo>
                    <a:pt x="16899" y="10691"/>
                  </a:lnTo>
                  <a:lnTo>
                    <a:pt x="17227" y="9557"/>
                  </a:lnTo>
                  <a:lnTo>
                    <a:pt x="18538" y="8027"/>
                  </a:lnTo>
                  <a:lnTo>
                    <a:pt x="19412" y="7640"/>
                  </a:lnTo>
                  <a:lnTo>
                    <a:pt x="25383" y="7640"/>
                  </a:lnTo>
                  <a:lnTo>
                    <a:pt x="24725" y="6951"/>
                  </a:lnTo>
                  <a:lnTo>
                    <a:pt x="22859" y="5892"/>
                  </a:lnTo>
                  <a:lnTo>
                    <a:pt x="21766" y="5623"/>
                  </a:lnTo>
                  <a:close/>
                </a:path>
                <a:path w="243204" h="24130">
                  <a:moveTo>
                    <a:pt x="8699" y="2975"/>
                  </a:moveTo>
                  <a:lnTo>
                    <a:pt x="6077" y="2975"/>
                  </a:lnTo>
                  <a:lnTo>
                    <a:pt x="6077" y="18559"/>
                  </a:lnTo>
                  <a:lnTo>
                    <a:pt x="8699" y="18559"/>
                  </a:lnTo>
                  <a:lnTo>
                    <a:pt x="8699" y="2975"/>
                  </a:lnTo>
                  <a:close/>
                </a:path>
                <a:path w="243204" h="24130">
                  <a:moveTo>
                    <a:pt x="25383" y="7640"/>
                  </a:moveTo>
                  <a:lnTo>
                    <a:pt x="21615" y="7640"/>
                  </a:lnTo>
                  <a:lnTo>
                    <a:pt x="22497" y="8027"/>
                  </a:lnTo>
                  <a:lnTo>
                    <a:pt x="23808" y="9557"/>
                  </a:lnTo>
                  <a:lnTo>
                    <a:pt x="24136" y="10691"/>
                  </a:lnTo>
                  <a:lnTo>
                    <a:pt x="24136" y="13717"/>
                  </a:lnTo>
                  <a:lnTo>
                    <a:pt x="23808" y="14860"/>
                  </a:lnTo>
                  <a:lnTo>
                    <a:pt x="22497" y="16407"/>
                  </a:lnTo>
                  <a:lnTo>
                    <a:pt x="21615" y="16794"/>
                  </a:lnTo>
                  <a:lnTo>
                    <a:pt x="25367" y="16794"/>
                  </a:lnTo>
                  <a:lnTo>
                    <a:pt x="26473" y="14743"/>
                  </a:lnTo>
                  <a:lnTo>
                    <a:pt x="26700" y="13717"/>
                  </a:lnTo>
                  <a:lnTo>
                    <a:pt x="26700" y="10691"/>
                  </a:lnTo>
                  <a:lnTo>
                    <a:pt x="26473" y="9674"/>
                  </a:lnTo>
                  <a:lnTo>
                    <a:pt x="25447" y="7707"/>
                  </a:lnTo>
                  <a:close/>
                </a:path>
                <a:path w="243204" h="24130">
                  <a:moveTo>
                    <a:pt x="14776" y="781"/>
                  </a:moveTo>
                  <a:lnTo>
                    <a:pt x="0" y="781"/>
                  </a:lnTo>
                  <a:lnTo>
                    <a:pt x="0" y="2975"/>
                  </a:lnTo>
                  <a:lnTo>
                    <a:pt x="14776" y="2975"/>
                  </a:lnTo>
                  <a:lnTo>
                    <a:pt x="14776" y="781"/>
                  </a:lnTo>
                  <a:close/>
                </a:path>
                <a:path w="243204" h="24130">
                  <a:moveTo>
                    <a:pt x="32182" y="5850"/>
                  </a:moveTo>
                  <a:lnTo>
                    <a:pt x="29635" y="5850"/>
                  </a:lnTo>
                  <a:lnTo>
                    <a:pt x="29756" y="15835"/>
                  </a:lnTo>
                  <a:lnTo>
                    <a:pt x="29949" y="16491"/>
                  </a:lnTo>
                  <a:lnTo>
                    <a:pt x="30075" y="16777"/>
                  </a:lnTo>
                  <a:lnTo>
                    <a:pt x="31543" y="18374"/>
                  </a:lnTo>
                  <a:lnTo>
                    <a:pt x="32694" y="18786"/>
                  </a:lnTo>
                  <a:lnTo>
                    <a:pt x="35250" y="18786"/>
                  </a:lnTo>
                  <a:lnTo>
                    <a:pt x="36149" y="18534"/>
                  </a:lnTo>
                  <a:lnTo>
                    <a:pt x="37696" y="17508"/>
                  </a:lnTo>
                  <a:lnTo>
                    <a:pt x="38271" y="16743"/>
                  </a:lnTo>
                  <a:lnTo>
                    <a:pt x="33938" y="16743"/>
                  </a:lnTo>
                  <a:lnTo>
                    <a:pt x="33274" y="16491"/>
                  </a:lnTo>
                  <a:lnTo>
                    <a:pt x="32400" y="15482"/>
                  </a:lnTo>
                  <a:lnTo>
                    <a:pt x="32283" y="15062"/>
                  </a:lnTo>
                  <a:lnTo>
                    <a:pt x="32182" y="5850"/>
                  </a:lnTo>
                  <a:close/>
                </a:path>
                <a:path w="243204" h="24130">
                  <a:moveTo>
                    <a:pt x="40755" y="15835"/>
                  </a:moveTo>
                  <a:lnTo>
                    <a:pt x="38612" y="15835"/>
                  </a:lnTo>
                  <a:lnTo>
                    <a:pt x="38397" y="16407"/>
                  </a:lnTo>
                  <a:lnTo>
                    <a:pt x="38284" y="18559"/>
                  </a:lnTo>
                  <a:lnTo>
                    <a:pt x="40755" y="18559"/>
                  </a:lnTo>
                  <a:lnTo>
                    <a:pt x="40755" y="15835"/>
                  </a:lnTo>
                  <a:close/>
                </a:path>
                <a:path w="243204" h="24130">
                  <a:moveTo>
                    <a:pt x="40755" y="5850"/>
                  </a:moveTo>
                  <a:lnTo>
                    <a:pt x="38208" y="5850"/>
                  </a:lnTo>
                  <a:lnTo>
                    <a:pt x="38208" y="14171"/>
                  </a:lnTo>
                  <a:lnTo>
                    <a:pt x="37897" y="15062"/>
                  </a:lnTo>
                  <a:lnTo>
                    <a:pt x="36653" y="16407"/>
                  </a:lnTo>
                  <a:lnTo>
                    <a:pt x="35838" y="16743"/>
                  </a:lnTo>
                  <a:lnTo>
                    <a:pt x="38271" y="16743"/>
                  </a:lnTo>
                  <a:lnTo>
                    <a:pt x="38284" y="15835"/>
                  </a:lnTo>
                  <a:lnTo>
                    <a:pt x="40755" y="15835"/>
                  </a:lnTo>
                  <a:lnTo>
                    <a:pt x="40755" y="5850"/>
                  </a:lnTo>
                  <a:close/>
                </a:path>
                <a:path w="243204" h="24130">
                  <a:moveTo>
                    <a:pt x="38612" y="15835"/>
                  </a:moveTo>
                  <a:lnTo>
                    <a:pt x="38284" y="15835"/>
                  </a:lnTo>
                  <a:lnTo>
                    <a:pt x="38284" y="16710"/>
                  </a:lnTo>
                  <a:lnTo>
                    <a:pt x="38612" y="15835"/>
                  </a:lnTo>
                  <a:close/>
                </a:path>
                <a:path w="243204" h="24130">
                  <a:moveTo>
                    <a:pt x="44486" y="15508"/>
                  </a:moveTo>
                  <a:lnTo>
                    <a:pt x="43704" y="17248"/>
                  </a:lnTo>
                  <a:lnTo>
                    <a:pt x="44292" y="17735"/>
                  </a:lnTo>
                  <a:lnTo>
                    <a:pt x="45032" y="18113"/>
                  </a:lnTo>
                  <a:lnTo>
                    <a:pt x="46814" y="18651"/>
                  </a:lnTo>
                  <a:lnTo>
                    <a:pt x="47789" y="18786"/>
                  </a:lnTo>
                  <a:lnTo>
                    <a:pt x="49890" y="18786"/>
                  </a:lnTo>
                  <a:lnTo>
                    <a:pt x="50798" y="18634"/>
                  </a:lnTo>
                  <a:lnTo>
                    <a:pt x="52345" y="18029"/>
                  </a:lnTo>
                  <a:lnTo>
                    <a:pt x="52950" y="17584"/>
                  </a:lnTo>
                  <a:lnTo>
                    <a:pt x="53443" y="16920"/>
                  </a:lnTo>
                  <a:lnTo>
                    <a:pt x="48083" y="16920"/>
                  </a:lnTo>
                  <a:lnTo>
                    <a:pt x="47310" y="16802"/>
                  </a:lnTo>
                  <a:lnTo>
                    <a:pt x="45797" y="16331"/>
                  </a:lnTo>
                  <a:lnTo>
                    <a:pt x="45108" y="15978"/>
                  </a:lnTo>
                  <a:lnTo>
                    <a:pt x="44486" y="15508"/>
                  </a:lnTo>
                  <a:close/>
                </a:path>
                <a:path w="243204" h="24130">
                  <a:moveTo>
                    <a:pt x="50092" y="5623"/>
                  </a:moveTo>
                  <a:lnTo>
                    <a:pt x="48125" y="5623"/>
                  </a:lnTo>
                  <a:lnTo>
                    <a:pt x="47226" y="5791"/>
                  </a:lnTo>
                  <a:lnTo>
                    <a:pt x="44082" y="10422"/>
                  </a:lnTo>
                  <a:lnTo>
                    <a:pt x="44360" y="11154"/>
                  </a:lnTo>
                  <a:lnTo>
                    <a:pt x="45469" y="12297"/>
                  </a:lnTo>
                  <a:lnTo>
                    <a:pt x="46284" y="12700"/>
                  </a:lnTo>
                  <a:lnTo>
                    <a:pt x="47360" y="12936"/>
                  </a:lnTo>
                  <a:lnTo>
                    <a:pt x="50454" y="13549"/>
                  </a:lnTo>
                  <a:lnTo>
                    <a:pt x="50933" y="13751"/>
                  </a:lnTo>
                  <a:lnTo>
                    <a:pt x="51521" y="14289"/>
                  </a:lnTo>
                  <a:lnTo>
                    <a:pt x="51637" y="15718"/>
                  </a:lnTo>
                  <a:lnTo>
                    <a:pt x="51437" y="16104"/>
                  </a:lnTo>
                  <a:lnTo>
                    <a:pt x="50496" y="16760"/>
                  </a:lnTo>
                  <a:lnTo>
                    <a:pt x="49798" y="16920"/>
                  </a:lnTo>
                  <a:lnTo>
                    <a:pt x="53443" y="16920"/>
                  </a:lnTo>
                  <a:lnTo>
                    <a:pt x="53824" y="16407"/>
                  </a:lnTo>
                  <a:lnTo>
                    <a:pt x="53920" y="16104"/>
                  </a:lnTo>
                  <a:lnTo>
                    <a:pt x="53857" y="13549"/>
                  </a:lnTo>
                  <a:lnTo>
                    <a:pt x="53757" y="13297"/>
                  </a:lnTo>
                  <a:lnTo>
                    <a:pt x="52614" y="12221"/>
                  </a:lnTo>
                  <a:lnTo>
                    <a:pt x="51756" y="11834"/>
                  </a:lnTo>
                  <a:lnTo>
                    <a:pt x="48192" y="11120"/>
                  </a:lnTo>
                  <a:lnTo>
                    <a:pt x="47587" y="10969"/>
                  </a:lnTo>
                  <a:lnTo>
                    <a:pt x="47142" y="10759"/>
                  </a:lnTo>
                  <a:lnTo>
                    <a:pt x="46587" y="10204"/>
                  </a:lnTo>
                  <a:lnTo>
                    <a:pt x="46453" y="9842"/>
                  </a:lnTo>
                  <a:lnTo>
                    <a:pt x="46481" y="8775"/>
                  </a:lnTo>
                  <a:lnTo>
                    <a:pt x="46679" y="8371"/>
                  </a:lnTo>
                  <a:lnTo>
                    <a:pt x="47587" y="7665"/>
                  </a:lnTo>
                  <a:lnTo>
                    <a:pt x="48285" y="7489"/>
                  </a:lnTo>
                  <a:lnTo>
                    <a:pt x="53646" y="7489"/>
                  </a:lnTo>
                  <a:lnTo>
                    <a:pt x="53790" y="7186"/>
                  </a:lnTo>
                  <a:lnTo>
                    <a:pt x="53253" y="6682"/>
                  </a:lnTo>
                  <a:lnTo>
                    <a:pt x="52580" y="6295"/>
                  </a:lnTo>
                  <a:lnTo>
                    <a:pt x="50966" y="5757"/>
                  </a:lnTo>
                  <a:lnTo>
                    <a:pt x="50092" y="5623"/>
                  </a:lnTo>
                  <a:close/>
                </a:path>
                <a:path w="243204" h="24130">
                  <a:moveTo>
                    <a:pt x="53646" y="7489"/>
                  </a:moveTo>
                  <a:lnTo>
                    <a:pt x="49899" y="7489"/>
                  </a:lnTo>
                  <a:lnTo>
                    <a:pt x="50563" y="7615"/>
                  </a:lnTo>
                  <a:lnTo>
                    <a:pt x="51874" y="8102"/>
                  </a:lnTo>
                  <a:lnTo>
                    <a:pt x="52462" y="8439"/>
                  </a:lnTo>
                  <a:lnTo>
                    <a:pt x="52984" y="8876"/>
                  </a:lnTo>
                  <a:lnTo>
                    <a:pt x="53646" y="7489"/>
                  </a:lnTo>
                  <a:close/>
                </a:path>
                <a:path w="243204" h="24130">
                  <a:moveTo>
                    <a:pt x="66314" y="0"/>
                  </a:moveTo>
                  <a:lnTo>
                    <a:pt x="63767" y="0"/>
                  </a:lnTo>
                  <a:lnTo>
                    <a:pt x="63767" y="18559"/>
                  </a:lnTo>
                  <a:lnTo>
                    <a:pt x="66314" y="18559"/>
                  </a:lnTo>
                  <a:lnTo>
                    <a:pt x="66314" y="0"/>
                  </a:lnTo>
                  <a:close/>
                </a:path>
                <a:path w="243204" h="24130">
                  <a:moveTo>
                    <a:pt x="76612" y="5623"/>
                  </a:moveTo>
                  <a:lnTo>
                    <a:pt x="74208" y="5623"/>
                  </a:lnTo>
                  <a:lnTo>
                    <a:pt x="73140" y="5900"/>
                  </a:lnTo>
                  <a:lnTo>
                    <a:pt x="69316" y="14280"/>
                  </a:lnTo>
                  <a:lnTo>
                    <a:pt x="69904" y="15886"/>
                  </a:lnTo>
                  <a:lnTo>
                    <a:pt x="72257" y="18206"/>
                  </a:lnTo>
                  <a:lnTo>
                    <a:pt x="73871" y="18786"/>
                  </a:lnTo>
                  <a:lnTo>
                    <a:pt x="76864" y="18786"/>
                  </a:lnTo>
                  <a:lnTo>
                    <a:pt x="77755" y="18651"/>
                  </a:lnTo>
                  <a:lnTo>
                    <a:pt x="79436" y="18097"/>
                  </a:lnTo>
                  <a:lnTo>
                    <a:pt x="80150" y="17693"/>
                  </a:lnTo>
                  <a:lnTo>
                    <a:pt x="80739" y="17172"/>
                  </a:lnTo>
                  <a:lnTo>
                    <a:pt x="80558" y="16794"/>
                  </a:lnTo>
                  <a:lnTo>
                    <a:pt x="74628" y="16794"/>
                  </a:lnTo>
                  <a:lnTo>
                    <a:pt x="73586" y="16415"/>
                  </a:lnTo>
                  <a:lnTo>
                    <a:pt x="72123" y="14902"/>
                  </a:lnTo>
                  <a:lnTo>
                    <a:pt x="71762" y="13776"/>
                  </a:lnTo>
                  <a:lnTo>
                    <a:pt x="71762" y="12557"/>
                  </a:lnTo>
                  <a:lnTo>
                    <a:pt x="71308" y="12557"/>
                  </a:lnTo>
                  <a:lnTo>
                    <a:pt x="71308" y="11095"/>
                  </a:lnTo>
                  <a:lnTo>
                    <a:pt x="71762" y="11095"/>
                  </a:lnTo>
                  <a:lnTo>
                    <a:pt x="71886" y="10162"/>
                  </a:lnTo>
                  <a:lnTo>
                    <a:pt x="72007" y="9741"/>
                  </a:lnTo>
                  <a:lnTo>
                    <a:pt x="72120" y="9430"/>
                  </a:lnTo>
                  <a:lnTo>
                    <a:pt x="73359" y="7850"/>
                  </a:lnTo>
                  <a:lnTo>
                    <a:pt x="74266" y="7438"/>
                  </a:lnTo>
                  <a:lnTo>
                    <a:pt x="79702" y="7438"/>
                  </a:lnTo>
                  <a:lnTo>
                    <a:pt x="79226" y="6884"/>
                  </a:lnTo>
                  <a:lnTo>
                    <a:pt x="77612" y="5875"/>
                  </a:lnTo>
                  <a:lnTo>
                    <a:pt x="76612" y="5623"/>
                  </a:lnTo>
                  <a:close/>
                </a:path>
                <a:path w="243204" h="24130">
                  <a:moveTo>
                    <a:pt x="79906" y="15432"/>
                  </a:moveTo>
                  <a:lnTo>
                    <a:pt x="79318" y="15919"/>
                  </a:lnTo>
                  <a:lnTo>
                    <a:pt x="78696" y="16273"/>
                  </a:lnTo>
                  <a:lnTo>
                    <a:pt x="77402" y="16693"/>
                  </a:lnTo>
                  <a:lnTo>
                    <a:pt x="76712" y="16794"/>
                  </a:lnTo>
                  <a:lnTo>
                    <a:pt x="80558" y="16794"/>
                  </a:lnTo>
                  <a:lnTo>
                    <a:pt x="79906" y="15432"/>
                  </a:lnTo>
                  <a:close/>
                </a:path>
                <a:path w="243204" h="24130">
                  <a:moveTo>
                    <a:pt x="71762" y="11095"/>
                  </a:moveTo>
                  <a:lnTo>
                    <a:pt x="71308" y="11095"/>
                  </a:lnTo>
                  <a:lnTo>
                    <a:pt x="71308" y="12557"/>
                  </a:lnTo>
                  <a:lnTo>
                    <a:pt x="71762" y="12557"/>
                  </a:lnTo>
                  <a:lnTo>
                    <a:pt x="71762" y="11095"/>
                  </a:lnTo>
                  <a:close/>
                </a:path>
                <a:path w="243204" h="24130">
                  <a:moveTo>
                    <a:pt x="78721" y="11095"/>
                  </a:moveTo>
                  <a:lnTo>
                    <a:pt x="71762" y="11095"/>
                  </a:lnTo>
                  <a:lnTo>
                    <a:pt x="71762" y="12557"/>
                  </a:lnTo>
                  <a:lnTo>
                    <a:pt x="80890" y="12557"/>
                  </a:lnTo>
                  <a:lnTo>
                    <a:pt x="80890" y="11423"/>
                  </a:lnTo>
                  <a:lnTo>
                    <a:pt x="78721" y="11423"/>
                  </a:lnTo>
                  <a:lnTo>
                    <a:pt x="78721" y="11095"/>
                  </a:lnTo>
                  <a:close/>
                </a:path>
                <a:path w="243204" h="24130">
                  <a:moveTo>
                    <a:pt x="79702" y="7438"/>
                  </a:moveTo>
                  <a:lnTo>
                    <a:pt x="76502" y="7438"/>
                  </a:lnTo>
                  <a:lnTo>
                    <a:pt x="77232" y="7758"/>
                  </a:lnTo>
                  <a:lnTo>
                    <a:pt x="78435" y="9187"/>
                  </a:lnTo>
                  <a:lnTo>
                    <a:pt x="78598" y="9741"/>
                  </a:lnTo>
                  <a:lnTo>
                    <a:pt x="78721" y="11423"/>
                  </a:lnTo>
                  <a:lnTo>
                    <a:pt x="79150" y="11095"/>
                  </a:lnTo>
                  <a:lnTo>
                    <a:pt x="80890" y="11095"/>
                  </a:lnTo>
                  <a:lnTo>
                    <a:pt x="80823" y="10162"/>
                  </a:lnTo>
                  <a:lnTo>
                    <a:pt x="80680" y="9430"/>
                  </a:lnTo>
                  <a:lnTo>
                    <a:pt x="79839" y="7598"/>
                  </a:lnTo>
                  <a:lnTo>
                    <a:pt x="79702" y="7438"/>
                  </a:lnTo>
                  <a:close/>
                </a:path>
                <a:path w="243204" h="24130">
                  <a:moveTo>
                    <a:pt x="80890" y="11095"/>
                  </a:moveTo>
                  <a:lnTo>
                    <a:pt x="79150" y="11095"/>
                  </a:lnTo>
                  <a:lnTo>
                    <a:pt x="78721" y="11423"/>
                  </a:lnTo>
                  <a:lnTo>
                    <a:pt x="80890" y="11423"/>
                  </a:lnTo>
                  <a:lnTo>
                    <a:pt x="80890" y="11095"/>
                  </a:lnTo>
                  <a:close/>
                </a:path>
                <a:path w="243204" h="24130">
                  <a:moveTo>
                    <a:pt x="83812" y="15508"/>
                  </a:moveTo>
                  <a:lnTo>
                    <a:pt x="83031" y="17248"/>
                  </a:lnTo>
                  <a:lnTo>
                    <a:pt x="83619" y="17735"/>
                  </a:lnTo>
                  <a:lnTo>
                    <a:pt x="84359" y="18113"/>
                  </a:lnTo>
                  <a:lnTo>
                    <a:pt x="86141" y="18651"/>
                  </a:lnTo>
                  <a:lnTo>
                    <a:pt x="87116" y="18786"/>
                  </a:lnTo>
                  <a:lnTo>
                    <a:pt x="89217" y="18786"/>
                  </a:lnTo>
                  <a:lnTo>
                    <a:pt x="90125" y="18634"/>
                  </a:lnTo>
                  <a:lnTo>
                    <a:pt x="91672" y="18029"/>
                  </a:lnTo>
                  <a:lnTo>
                    <a:pt x="92277" y="17584"/>
                  </a:lnTo>
                  <a:lnTo>
                    <a:pt x="92770" y="16920"/>
                  </a:lnTo>
                  <a:lnTo>
                    <a:pt x="87410" y="16920"/>
                  </a:lnTo>
                  <a:lnTo>
                    <a:pt x="86637" y="16802"/>
                  </a:lnTo>
                  <a:lnTo>
                    <a:pt x="85124" y="16331"/>
                  </a:lnTo>
                  <a:lnTo>
                    <a:pt x="84434" y="15978"/>
                  </a:lnTo>
                  <a:lnTo>
                    <a:pt x="83812" y="15508"/>
                  </a:lnTo>
                  <a:close/>
                </a:path>
                <a:path w="243204" h="24130">
                  <a:moveTo>
                    <a:pt x="89419" y="5623"/>
                  </a:moveTo>
                  <a:lnTo>
                    <a:pt x="87452" y="5623"/>
                  </a:lnTo>
                  <a:lnTo>
                    <a:pt x="86553" y="5791"/>
                  </a:lnTo>
                  <a:lnTo>
                    <a:pt x="83409" y="10422"/>
                  </a:lnTo>
                  <a:lnTo>
                    <a:pt x="83686" y="11154"/>
                  </a:lnTo>
                  <a:lnTo>
                    <a:pt x="84796" y="12297"/>
                  </a:lnTo>
                  <a:lnTo>
                    <a:pt x="85611" y="12700"/>
                  </a:lnTo>
                  <a:lnTo>
                    <a:pt x="86687" y="12936"/>
                  </a:lnTo>
                  <a:lnTo>
                    <a:pt x="89780" y="13549"/>
                  </a:lnTo>
                  <a:lnTo>
                    <a:pt x="90259" y="13751"/>
                  </a:lnTo>
                  <a:lnTo>
                    <a:pt x="90848" y="14289"/>
                  </a:lnTo>
                  <a:lnTo>
                    <a:pt x="90964" y="15718"/>
                  </a:lnTo>
                  <a:lnTo>
                    <a:pt x="90764" y="16104"/>
                  </a:lnTo>
                  <a:lnTo>
                    <a:pt x="89822" y="16760"/>
                  </a:lnTo>
                  <a:lnTo>
                    <a:pt x="89125" y="16920"/>
                  </a:lnTo>
                  <a:lnTo>
                    <a:pt x="92770" y="16920"/>
                  </a:lnTo>
                  <a:lnTo>
                    <a:pt x="93151" y="16407"/>
                  </a:lnTo>
                  <a:lnTo>
                    <a:pt x="93247" y="16104"/>
                  </a:lnTo>
                  <a:lnTo>
                    <a:pt x="93183" y="13549"/>
                  </a:lnTo>
                  <a:lnTo>
                    <a:pt x="93084" y="13297"/>
                  </a:lnTo>
                  <a:lnTo>
                    <a:pt x="91941" y="12221"/>
                  </a:lnTo>
                  <a:lnTo>
                    <a:pt x="91083" y="11834"/>
                  </a:lnTo>
                  <a:lnTo>
                    <a:pt x="87519" y="11120"/>
                  </a:lnTo>
                  <a:lnTo>
                    <a:pt x="86914" y="10969"/>
                  </a:lnTo>
                  <a:lnTo>
                    <a:pt x="86469" y="10759"/>
                  </a:lnTo>
                  <a:lnTo>
                    <a:pt x="85914" y="10204"/>
                  </a:lnTo>
                  <a:lnTo>
                    <a:pt x="85779" y="9842"/>
                  </a:lnTo>
                  <a:lnTo>
                    <a:pt x="85808" y="8775"/>
                  </a:lnTo>
                  <a:lnTo>
                    <a:pt x="86006" y="8371"/>
                  </a:lnTo>
                  <a:lnTo>
                    <a:pt x="86914" y="7665"/>
                  </a:lnTo>
                  <a:lnTo>
                    <a:pt x="87612" y="7489"/>
                  </a:lnTo>
                  <a:lnTo>
                    <a:pt x="92973" y="7489"/>
                  </a:lnTo>
                  <a:lnTo>
                    <a:pt x="93117" y="7186"/>
                  </a:lnTo>
                  <a:lnTo>
                    <a:pt x="92579" y="6682"/>
                  </a:lnTo>
                  <a:lnTo>
                    <a:pt x="91907" y="6295"/>
                  </a:lnTo>
                  <a:lnTo>
                    <a:pt x="90293" y="5757"/>
                  </a:lnTo>
                  <a:lnTo>
                    <a:pt x="89419" y="5623"/>
                  </a:lnTo>
                  <a:close/>
                </a:path>
                <a:path w="243204" h="24130">
                  <a:moveTo>
                    <a:pt x="92973" y="7489"/>
                  </a:moveTo>
                  <a:lnTo>
                    <a:pt x="89226" y="7489"/>
                  </a:lnTo>
                  <a:lnTo>
                    <a:pt x="89890" y="7615"/>
                  </a:lnTo>
                  <a:lnTo>
                    <a:pt x="91201" y="8102"/>
                  </a:lnTo>
                  <a:lnTo>
                    <a:pt x="91789" y="8439"/>
                  </a:lnTo>
                  <a:lnTo>
                    <a:pt x="92310" y="8876"/>
                  </a:lnTo>
                  <a:lnTo>
                    <a:pt x="92973" y="7489"/>
                  </a:lnTo>
                  <a:close/>
                </a:path>
                <a:path w="243204" h="24130">
                  <a:moveTo>
                    <a:pt x="105364" y="5850"/>
                  </a:moveTo>
                  <a:lnTo>
                    <a:pt x="102892" y="5850"/>
                  </a:lnTo>
                  <a:lnTo>
                    <a:pt x="102979" y="6951"/>
                  </a:lnTo>
                  <a:lnTo>
                    <a:pt x="103094" y="24006"/>
                  </a:lnTo>
                  <a:lnTo>
                    <a:pt x="105641" y="24006"/>
                  </a:lnTo>
                  <a:lnTo>
                    <a:pt x="105556" y="16407"/>
                  </a:lnTo>
                  <a:lnTo>
                    <a:pt x="105364" y="15735"/>
                  </a:lnTo>
                  <a:lnTo>
                    <a:pt x="106669" y="15735"/>
                  </a:lnTo>
                  <a:lnTo>
                    <a:pt x="105918" y="14860"/>
                  </a:lnTo>
                  <a:lnTo>
                    <a:pt x="105591" y="13717"/>
                  </a:lnTo>
                  <a:lnTo>
                    <a:pt x="105591" y="10691"/>
                  </a:lnTo>
                  <a:lnTo>
                    <a:pt x="105918" y="9557"/>
                  </a:lnTo>
                  <a:lnTo>
                    <a:pt x="106641" y="8724"/>
                  </a:lnTo>
                  <a:lnTo>
                    <a:pt x="105338" y="8724"/>
                  </a:lnTo>
                  <a:lnTo>
                    <a:pt x="105426" y="8413"/>
                  </a:lnTo>
                  <a:lnTo>
                    <a:pt x="105364" y="5850"/>
                  </a:lnTo>
                  <a:close/>
                </a:path>
                <a:path w="243204" h="24130">
                  <a:moveTo>
                    <a:pt x="106669" y="15735"/>
                  </a:moveTo>
                  <a:lnTo>
                    <a:pt x="105641" y="15735"/>
                  </a:lnTo>
                  <a:lnTo>
                    <a:pt x="105717" y="16794"/>
                  </a:lnTo>
                  <a:lnTo>
                    <a:pt x="106171" y="17424"/>
                  </a:lnTo>
                  <a:lnTo>
                    <a:pt x="107831" y="18525"/>
                  </a:lnTo>
                  <a:lnTo>
                    <a:pt x="108768" y="18786"/>
                  </a:lnTo>
                  <a:lnTo>
                    <a:pt x="111004" y="18786"/>
                  </a:lnTo>
                  <a:lnTo>
                    <a:pt x="112001" y="18517"/>
                  </a:lnTo>
                  <a:lnTo>
                    <a:pt x="113668" y="17483"/>
                  </a:lnTo>
                  <a:lnTo>
                    <a:pt x="114258" y="16794"/>
                  </a:lnTo>
                  <a:lnTo>
                    <a:pt x="108137" y="16794"/>
                  </a:lnTo>
                  <a:lnTo>
                    <a:pt x="107246" y="16407"/>
                  </a:lnTo>
                  <a:lnTo>
                    <a:pt x="106669" y="15735"/>
                  </a:lnTo>
                  <a:close/>
                </a:path>
                <a:path w="243204" h="24130">
                  <a:moveTo>
                    <a:pt x="114265" y="7640"/>
                  </a:moveTo>
                  <a:lnTo>
                    <a:pt x="110356" y="7640"/>
                  </a:lnTo>
                  <a:lnTo>
                    <a:pt x="111239" y="8027"/>
                  </a:lnTo>
                  <a:lnTo>
                    <a:pt x="112567" y="9557"/>
                  </a:lnTo>
                  <a:lnTo>
                    <a:pt x="112903" y="10691"/>
                  </a:lnTo>
                  <a:lnTo>
                    <a:pt x="112903" y="13717"/>
                  </a:lnTo>
                  <a:lnTo>
                    <a:pt x="112567" y="14860"/>
                  </a:lnTo>
                  <a:lnTo>
                    <a:pt x="111239" y="16407"/>
                  </a:lnTo>
                  <a:lnTo>
                    <a:pt x="110356" y="16794"/>
                  </a:lnTo>
                  <a:lnTo>
                    <a:pt x="114258" y="16794"/>
                  </a:lnTo>
                  <a:lnTo>
                    <a:pt x="115240" y="14743"/>
                  </a:lnTo>
                  <a:lnTo>
                    <a:pt x="115445" y="13717"/>
                  </a:lnTo>
                  <a:lnTo>
                    <a:pt x="115449" y="10691"/>
                  </a:lnTo>
                  <a:lnTo>
                    <a:pt x="115240" y="9649"/>
                  </a:lnTo>
                  <a:lnTo>
                    <a:pt x="114347" y="7766"/>
                  </a:lnTo>
                  <a:close/>
                </a:path>
                <a:path w="243204" h="24130">
                  <a:moveTo>
                    <a:pt x="105641" y="15735"/>
                  </a:moveTo>
                  <a:lnTo>
                    <a:pt x="105364" y="15735"/>
                  </a:lnTo>
                  <a:lnTo>
                    <a:pt x="105641" y="16688"/>
                  </a:lnTo>
                  <a:lnTo>
                    <a:pt x="105641" y="15735"/>
                  </a:lnTo>
                  <a:close/>
                </a:path>
                <a:path w="243204" h="24130">
                  <a:moveTo>
                    <a:pt x="105550" y="7971"/>
                  </a:moveTo>
                  <a:lnTo>
                    <a:pt x="105338" y="8724"/>
                  </a:lnTo>
                  <a:lnTo>
                    <a:pt x="105616" y="8724"/>
                  </a:lnTo>
                  <a:lnTo>
                    <a:pt x="105550" y="7971"/>
                  </a:lnTo>
                  <a:close/>
                </a:path>
                <a:path w="243204" h="24130">
                  <a:moveTo>
                    <a:pt x="111004" y="5623"/>
                  </a:moveTo>
                  <a:lnTo>
                    <a:pt x="108751" y="5623"/>
                  </a:lnTo>
                  <a:lnTo>
                    <a:pt x="107776" y="5900"/>
                  </a:lnTo>
                  <a:lnTo>
                    <a:pt x="106145" y="7010"/>
                  </a:lnTo>
                  <a:lnTo>
                    <a:pt x="105697" y="7640"/>
                  </a:lnTo>
                  <a:lnTo>
                    <a:pt x="105616" y="8724"/>
                  </a:lnTo>
                  <a:lnTo>
                    <a:pt x="106641" y="8724"/>
                  </a:lnTo>
                  <a:lnTo>
                    <a:pt x="107246" y="8027"/>
                  </a:lnTo>
                  <a:lnTo>
                    <a:pt x="108137" y="7640"/>
                  </a:lnTo>
                  <a:lnTo>
                    <a:pt x="114265" y="7640"/>
                  </a:lnTo>
                  <a:lnTo>
                    <a:pt x="113668" y="6951"/>
                  </a:lnTo>
                  <a:lnTo>
                    <a:pt x="111987" y="5892"/>
                  </a:lnTo>
                  <a:lnTo>
                    <a:pt x="111004" y="5623"/>
                  </a:lnTo>
                  <a:close/>
                </a:path>
                <a:path w="243204" h="24130">
                  <a:moveTo>
                    <a:pt x="124437" y="5623"/>
                  </a:moveTo>
                  <a:lnTo>
                    <a:pt x="122201" y="5623"/>
                  </a:lnTo>
                  <a:lnTo>
                    <a:pt x="121204" y="5900"/>
                  </a:lnTo>
                  <a:lnTo>
                    <a:pt x="117755" y="10691"/>
                  </a:lnTo>
                  <a:lnTo>
                    <a:pt x="117758" y="13717"/>
                  </a:lnTo>
                  <a:lnTo>
                    <a:pt x="122201" y="18786"/>
                  </a:lnTo>
                  <a:lnTo>
                    <a:pt x="124403" y="18786"/>
                  </a:lnTo>
                  <a:lnTo>
                    <a:pt x="125353" y="18517"/>
                  </a:lnTo>
                  <a:lnTo>
                    <a:pt x="127017" y="17424"/>
                  </a:lnTo>
                  <a:lnTo>
                    <a:pt x="127485" y="16794"/>
                  </a:lnTo>
                  <a:lnTo>
                    <a:pt x="122831" y="16794"/>
                  </a:lnTo>
                  <a:lnTo>
                    <a:pt x="121940" y="16407"/>
                  </a:lnTo>
                  <a:lnTo>
                    <a:pt x="120629" y="14860"/>
                  </a:lnTo>
                  <a:lnTo>
                    <a:pt x="120301" y="13717"/>
                  </a:lnTo>
                  <a:lnTo>
                    <a:pt x="120301" y="10691"/>
                  </a:lnTo>
                  <a:lnTo>
                    <a:pt x="120629" y="9557"/>
                  </a:lnTo>
                  <a:lnTo>
                    <a:pt x="121957" y="8027"/>
                  </a:lnTo>
                  <a:lnTo>
                    <a:pt x="122848" y="7640"/>
                  </a:lnTo>
                  <a:lnTo>
                    <a:pt x="127506" y="7640"/>
                  </a:lnTo>
                  <a:lnTo>
                    <a:pt x="127051" y="7010"/>
                  </a:lnTo>
                  <a:lnTo>
                    <a:pt x="125374" y="5892"/>
                  </a:lnTo>
                  <a:lnTo>
                    <a:pt x="124437" y="5623"/>
                  </a:lnTo>
                  <a:close/>
                </a:path>
                <a:path w="243204" h="24130">
                  <a:moveTo>
                    <a:pt x="130110" y="15735"/>
                  </a:moveTo>
                  <a:lnTo>
                    <a:pt x="127841" y="15735"/>
                  </a:lnTo>
                  <a:lnTo>
                    <a:pt x="127649" y="16407"/>
                  </a:lnTo>
                  <a:lnTo>
                    <a:pt x="127564" y="18559"/>
                  </a:lnTo>
                  <a:lnTo>
                    <a:pt x="130110" y="18559"/>
                  </a:lnTo>
                  <a:lnTo>
                    <a:pt x="130110" y="15735"/>
                  </a:lnTo>
                  <a:close/>
                </a:path>
                <a:path w="243204" h="24130">
                  <a:moveTo>
                    <a:pt x="127506" y="7640"/>
                  </a:moveTo>
                  <a:lnTo>
                    <a:pt x="125050" y="7640"/>
                  </a:lnTo>
                  <a:lnTo>
                    <a:pt x="125924" y="8027"/>
                  </a:lnTo>
                  <a:lnTo>
                    <a:pt x="127253" y="9557"/>
                  </a:lnTo>
                  <a:lnTo>
                    <a:pt x="127589" y="10691"/>
                  </a:lnTo>
                  <a:lnTo>
                    <a:pt x="127589" y="13717"/>
                  </a:lnTo>
                  <a:lnTo>
                    <a:pt x="127253" y="14860"/>
                  </a:lnTo>
                  <a:lnTo>
                    <a:pt x="125924" y="16407"/>
                  </a:lnTo>
                  <a:lnTo>
                    <a:pt x="125050" y="16794"/>
                  </a:lnTo>
                  <a:lnTo>
                    <a:pt x="127485" y="16794"/>
                  </a:lnTo>
                  <a:lnTo>
                    <a:pt x="127564" y="15735"/>
                  </a:lnTo>
                  <a:lnTo>
                    <a:pt x="130110" y="15735"/>
                  </a:lnTo>
                  <a:lnTo>
                    <a:pt x="130110" y="8724"/>
                  </a:lnTo>
                  <a:lnTo>
                    <a:pt x="127589" y="8724"/>
                  </a:lnTo>
                  <a:lnTo>
                    <a:pt x="127506" y="7640"/>
                  </a:lnTo>
                  <a:close/>
                </a:path>
                <a:path w="243204" h="24130">
                  <a:moveTo>
                    <a:pt x="127841" y="15735"/>
                  </a:moveTo>
                  <a:lnTo>
                    <a:pt x="127564" y="15735"/>
                  </a:lnTo>
                  <a:lnTo>
                    <a:pt x="127564" y="16687"/>
                  </a:lnTo>
                  <a:lnTo>
                    <a:pt x="127841" y="15735"/>
                  </a:lnTo>
                  <a:close/>
                </a:path>
                <a:path w="243204" h="24130">
                  <a:moveTo>
                    <a:pt x="127655" y="7971"/>
                  </a:moveTo>
                  <a:lnTo>
                    <a:pt x="127589" y="8724"/>
                  </a:lnTo>
                  <a:lnTo>
                    <a:pt x="127866" y="8724"/>
                  </a:lnTo>
                  <a:lnTo>
                    <a:pt x="127655" y="7971"/>
                  </a:lnTo>
                  <a:close/>
                </a:path>
                <a:path w="243204" h="24130">
                  <a:moveTo>
                    <a:pt x="130312" y="5850"/>
                  </a:moveTo>
                  <a:lnTo>
                    <a:pt x="127841" y="5850"/>
                  </a:lnTo>
                  <a:lnTo>
                    <a:pt x="127779" y="8413"/>
                  </a:lnTo>
                  <a:lnTo>
                    <a:pt x="127866" y="8724"/>
                  </a:lnTo>
                  <a:lnTo>
                    <a:pt x="130110" y="8724"/>
                  </a:lnTo>
                  <a:lnTo>
                    <a:pt x="130214" y="6951"/>
                  </a:lnTo>
                  <a:lnTo>
                    <a:pt x="130312" y="5850"/>
                  </a:lnTo>
                  <a:close/>
                </a:path>
                <a:path w="243204" h="24130">
                  <a:moveTo>
                    <a:pt x="136096" y="5850"/>
                  </a:moveTo>
                  <a:lnTo>
                    <a:pt x="133625" y="5850"/>
                  </a:lnTo>
                  <a:lnTo>
                    <a:pt x="133664" y="6253"/>
                  </a:lnTo>
                  <a:lnTo>
                    <a:pt x="133776" y="18559"/>
                  </a:lnTo>
                  <a:lnTo>
                    <a:pt x="136348" y="18559"/>
                  </a:lnTo>
                  <a:lnTo>
                    <a:pt x="136348" y="10759"/>
                  </a:lnTo>
                  <a:lnTo>
                    <a:pt x="136483" y="10162"/>
                  </a:lnTo>
                  <a:lnTo>
                    <a:pt x="136984" y="9128"/>
                  </a:lnTo>
                  <a:lnTo>
                    <a:pt x="135970" y="9128"/>
                  </a:lnTo>
                  <a:lnTo>
                    <a:pt x="136138" y="8338"/>
                  </a:lnTo>
                  <a:lnTo>
                    <a:pt x="136266" y="8044"/>
                  </a:lnTo>
                  <a:lnTo>
                    <a:pt x="136096" y="5850"/>
                  </a:lnTo>
                  <a:close/>
                </a:path>
                <a:path w="243204" h="24130">
                  <a:moveTo>
                    <a:pt x="136279" y="8014"/>
                  </a:moveTo>
                  <a:lnTo>
                    <a:pt x="136138" y="8338"/>
                  </a:lnTo>
                  <a:lnTo>
                    <a:pt x="135970" y="9128"/>
                  </a:lnTo>
                  <a:lnTo>
                    <a:pt x="136374" y="9128"/>
                  </a:lnTo>
                  <a:lnTo>
                    <a:pt x="136279" y="8014"/>
                  </a:lnTo>
                  <a:close/>
                </a:path>
                <a:path w="243204" h="24130">
                  <a:moveTo>
                    <a:pt x="140400" y="5623"/>
                  </a:moveTo>
                  <a:lnTo>
                    <a:pt x="139492" y="5623"/>
                  </a:lnTo>
                  <a:lnTo>
                    <a:pt x="138820" y="5774"/>
                  </a:lnTo>
                  <a:lnTo>
                    <a:pt x="137718" y="6253"/>
                  </a:lnTo>
                  <a:lnTo>
                    <a:pt x="137231" y="6640"/>
                  </a:lnTo>
                  <a:lnTo>
                    <a:pt x="136424" y="7682"/>
                  </a:lnTo>
                  <a:lnTo>
                    <a:pt x="136374" y="9128"/>
                  </a:lnTo>
                  <a:lnTo>
                    <a:pt x="136984" y="9128"/>
                  </a:lnTo>
                  <a:lnTo>
                    <a:pt x="137416" y="8615"/>
                  </a:lnTo>
                  <a:lnTo>
                    <a:pt x="138458" y="7959"/>
                  </a:lnTo>
                  <a:lnTo>
                    <a:pt x="139089" y="7791"/>
                  </a:lnTo>
                  <a:lnTo>
                    <a:pt x="141344" y="7791"/>
                  </a:lnTo>
                  <a:lnTo>
                    <a:pt x="141274" y="5749"/>
                  </a:lnTo>
                  <a:lnTo>
                    <a:pt x="140400" y="5623"/>
                  </a:lnTo>
                  <a:close/>
                </a:path>
                <a:path w="243204" h="24130">
                  <a:moveTo>
                    <a:pt x="141344" y="7791"/>
                  </a:moveTo>
                  <a:lnTo>
                    <a:pt x="140131" y="7791"/>
                  </a:lnTo>
                  <a:lnTo>
                    <a:pt x="140803" y="7859"/>
                  </a:lnTo>
                  <a:lnTo>
                    <a:pt x="141341" y="8044"/>
                  </a:lnTo>
                  <a:lnTo>
                    <a:pt x="141344" y="7791"/>
                  </a:lnTo>
                  <a:close/>
                </a:path>
                <a:path w="243204" h="24130">
                  <a:moveTo>
                    <a:pt x="147325" y="7817"/>
                  </a:moveTo>
                  <a:lnTo>
                    <a:pt x="144778" y="7817"/>
                  </a:lnTo>
                  <a:lnTo>
                    <a:pt x="144778" y="15793"/>
                  </a:lnTo>
                  <a:lnTo>
                    <a:pt x="145131" y="16920"/>
                  </a:lnTo>
                  <a:lnTo>
                    <a:pt x="146543" y="18416"/>
                  </a:lnTo>
                  <a:lnTo>
                    <a:pt x="147586" y="18786"/>
                  </a:lnTo>
                  <a:lnTo>
                    <a:pt x="149267" y="18786"/>
                  </a:lnTo>
                  <a:lnTo>
                    <a:pt x="149586" y="18752"/>
                  </a:lnTo>
                  <a:lnTo>
                    <a:pt x="150258" y="18634"/>
                  </a:lnTo>
                  <a:lnTo>
                    <a:pt x="150553" y="18559"/>
                  </a:lnTo>
                  <a:lnTo>
                    <a:pt x="150805" y="18458"/>
                  </a:lnTo>
                  <a:lnTo>
                    <a:pt x="150805" y="16693"/>
                  </a:lnTo>
                  <a:lnTo>
                    <a:pt x="148653" y="16693"/>
                  </a:lnTo>
                  <a:lnTo>
                    <a:pt x="148166" y="16491"/>
                  </a:lnTo>
                  <a:lnTo>
                    <a:pt x="147493" y="15684"/>
                  </a:lnTo>
                  <a:lnTo>
                    <a:pt x="147325" y="15012"/>
                  </a:lnTo>
                  <a:lnTo>
                    <a:pt x="147325" y="7817"/>
                  </a:lnTo>
                  <a:close/>
                </a:path>
                <a:path w="243204" h="24130">
                  <a:moveTo>
                    <a:pt x="150805" y="16390"/>
                  </a:moveTo>
                  <a:lnTo>
                    <a:pt x="150376" y="16550"/>
                  </a:lnTo>
                  <a:lnTo>
                    <a:pt x="149889" y="16668"/>
                  </a:lnTo>
                  <a:lnTo>
                    <a:pt x="149611" y="16693"/>
                  </a:lnTo>
                  <a:lnTo>
                    <a:pt x="150805" y="16693"/>
                  </a:lnTo>
                  <a:lnTo>
                    <a:pt x="150805" y="16390"/>
                  </a:lnTo>
                  <a:close/>
                </a:path>
                <a:path w="243204" h="24130">
                  <a:moveTo>
                    <a:pt x="150855" y="5850"/>
                  </a:moveTo>
                  <a:lnTo>
                    <a:pt x="142307" y="5850"/>
                  </a:lnTo>
                  <a:lnTo>
                    <a:pt x="142307" y="7817"/>
                  </a:lnTo>
                  <a:lnTo>
                    <a:pt x="150855" y="7817"/>
                  </a:lnTo>
                  <a:lnTo>
                    <a:pt x="150855" y="5850"/>
                  </a:lnTo>
                  <a:close/>
                </a:path>
                <a:path w="243204" h="24130">
                  <a:moveTo>
                    <a:pt x="147325" y="1815"/>
                  </a:moveTo>
                  <a:lnTo>
                    <a:pt x="144778" y="2496"/>
                  </a:lnTo>
                  <a:lnTo>
                    <a:pt x="144778" y="5850"/>
                  </a:lnTo>
                  <a:lnTo>
                    <a:pt x="147325" y="5850"/>
                  </a:lnTo>
                  <a:lnTo>
                    <a:pt x="147325" y="1815"/>
                  </a:lnTo>
                  <a:close/>
                </a:path>
                <a:path w="243204" h="24130">
                  <a:moveTo>
                    <a:pt x="155729" y="5850"/>
                  </a:moveTo>
                  <a:lnTo>
                    <a:pt x="153182" y="5850"/>
                  </a:lnTo>
                  <a:lnTo>
                    <a:pt x="153182" y="18559"/>
                  </a:lnTo>
                  <a:lnTo>
                    <a:pt x="155729" y="18559"/>
                  </a:lnTo>
                  <a:lnTo>
                    <a:pt x="155729" y="5850"/>
                  </a:lnTo>
                  <a:close/>
                </a:path>
                <a:path w="243204" h="24130">
                  <a:moveTo>
                    <a:pt x="155931" y="554"/>
                  </a:moveTo>
                  <a:lnTo>
                    <a:pt x="152981" y="554"/>
                  </a:lnTo>
                  <a:lnTo>
                    <a:pt x="152981" y="3202"/>
                  </a:lnTo>
                  <a:lnTo>
                    <a:pt x="155931" y="3202"/>
                  </a:lnTo>
                  <a:lnTo>
                    <a:pt x="155931" y="554"/>
                  </a:lnTo>
                  <a:close/>
                </a:path>
                <a:path w="243204" h="24130">
                  <a:moveTo>
                    <a:pt x="165858" y="5623"/>
                  </a:moveTo>
                  <a:lnTo>
                    <a:pt x="163757" y="5623"/>
                  </a:lnTo>
                  <a:lnTo>
                    <a:pt x="162647" y="5883"/>
                  </a:lnTo>
                  <a:lnTo>
                    <a:pt x="160765" y="6909"/>
                  </a:lnTo>
                  <a:lnTo>
                    <a:pt x="160042" y="7640"/>
                  </a:lnTo>
                  <a:lnTo>
                    <a:pt x="158991" y="9599"/>
                  </a:lnTo>
                  <a:lnTo>
                    <a:pt x="158747" y="10691"/>
                  </a:lnTo>
                  <a:lnTo>
                    <a:pt x="158757" y="13633"/>
                  </a:lnTo>
                  <a:lnTo>
                    <a:pt x="163757" y="18786"/>
                  </a:lnTo>
                  <a:lnTo>
                    <a:pt x="165825" y="18786"/>
                  </a:lnTo>
                  <a:lnTo>
                    <a:pt x="166606" y="18651"/>
                  </a:lnTo>
                  <a:lnTo>
                    <a:pt x="168170" y="18097"/>
                  </a:lnTo>
                  <a:lnTo>
                    <a:pt x="168825" y="17701"/>
                  </a:lnTo>
                  <a:lnTo>
                    <a:pt x="169347" y="17197"/>
                  </a:lnTo>
                  <a:lnTo>
                    <a:pt x="169136" y="16743"/>
                  </a:lnTo>
                  <a:lnTo>
                    <a:pt x="164001" y="16743"/>
                  </a:lnTo>
                  <a:lnTo>
                    <a:pt x="163051" y="16348"/>
                  </a:lnTo>
                  <a:lnTo>
                    <a:pt x="161672" y="14768"/>
                  </a:lnTo>
                  <a:lnTo>
                    <a:pt x="161328" y="13633"/>
                  </a:lnTo>
                  <a:lnTo>
                    <a:pt x="161328" y="10691"/>
                  </a:lnTo>
                  <a:lnTo>
                    <a:pt x="161672" y="9573"/>
                  </a:lnTo>
                  <a:lnTo>
                    <a:pt x="163051" y="8027"/>
                  </a:lnTo>
                  <a:lnTo>
                    <a:pt x="164001" y="7640"/>
                  </a:lnTo>
                  <a:lnTo>
                    <a:pt x="169147" y="7640"/>
                  </a:lnTo>
                  <a:lnTo>
                    <a:pt x="169347" y="7211"/>
                  </a:lnTo>
                  <a:lnTo>
                    <a:pt x="168842" y="6707"/>
                  </a:lnTo>
                  <a:lnTo>
                    <a:pt x="168203" y="6320"/>
                  </a:lnTo>
                  <a:lnTo>
                    <a:pt x="166657" y="5766"/>
                  </a:lnTo>
                  <a:lnTo>
                    <a:pt x="165858" y="5623"/>
                  </a:lnTo>
                  <a:close/>
                </a:path>
                <a:path w="243204" h="24130">
                  <a:moveTo>
                    <a:pt x="168514" y="15407"/>
                  </a:moveTo>
                  <a:lnTo>
                    <a:pt x="168027" y="15877"/>
                  </a:lnTo>
                  <a:lnTo>
                    <a:pt x="167489" y="16222"/>
                  </a:lnTo>
                  <a:lnTo>
                    <a:pt x="166312" y="16642"/>
                  </a:lnTo>
                  <a:lnTo>
                    <a:pt x="165749" y="16743"/>
                  </a:lnTo>
                  <a:lnTo>
                    <a:pt x="169136" y="16743"/>
                  </a:lnTo>
                  <a:lnTo>
                    <a:pt x="168514" y="15407"/>
                  </a:lnTo>
                  <a:close/>
                </a:path>
                <a:path w="243204" h="24130">
                  <a:moveTo>
                    <a:pt x="169147" y="7640"/>
                  </a:moveTo>
                  <a:lnTo>
                    <a:pt x="165766" y="7640"/>
                  </a:lnTo>
                  <a:lnTo>
                    <a:pt x="166337" y="7758"/>
                  </a:lnTo>
                  <a:lnTo>
                    <a:pt x="167514" y="8212"/>
                  </a:lnTo>
                  <a:lnTo>
                    <a:pt x="168044" y="8548"/>
                  </a:lnTo>
                  <a:lnTo>
                    <a:pt x="168514" y="9002"/>
                  </a:lnTo>
                  <a:lnTo>
                    <a:pt x="169147" y="7640"/>
                  </a:lnTo>
                  <a:close/>
                </a:path>
                <a:path w="243204" h="24130">
                  <a:moveTo>
                    <a:pt x="174592" y="5850"/>
                  </a:moveTo>
                  <a:lnTo>
                    <a:pt x="172045" y="5850"/>
                  </a:lnTo>
                  <a:lnTo>
                    <a:pt x="172045" y="18559"/>
                  </a:lnTo>
                  <a:lnTo>
                    <a:pt x="174592" y="18559"/>
                  </a:lnTo>
                  <a:lnTo>
                    <a:pt x="174592" y="5850"/>
                  </a:lnTo>
                  <a:close/>
                </a:path>
                <a:path w="243204" h="24130">
                  <a:moveTo>
                    <a:pt x="174794" y="554"/>
                  </a:moveTo>
                  <a:lnTo>
                    <a:pt x="171844" y="554"/>
                  </a:lnTo>
                  <a:lnTo>
                    <a:pt x="171844" y="3202"/>
                  </a:lnTo>
                  <a:lnTo>
                    <a:pt x="174794" y="3202"/>
                  </a:lnTo>
                  <a:lnTo>
                    <a:pt x="174794" y="554"/>
                  </a:lnTo>
                  <a:close/>
                </a:path>
                <a:path w="243204" h="24130">
                  <a:moveTo>
                    <a:pt x="180594" y="5850"/>
                  </a:moveTo>
                  <a:lnTo>
                    <a:pt x="178123" y="5850"/>
                  </a:lnTo>
                  <a:lnTo>
                    <a:pt x="178210" y="6951"/>
                  </a:lnTo>
                  <a:lnTo>
                    <a:pt x="178325" y="24006"/>
                  </a:lnTo>
                  <a:lnTo>
                    <a:pt x="180872" y="24006"/>
                  </a:lnTo>
                  <a:lnTo>
                    <a:pt x="180786" y="16407"/>
                  </a:lnTo>
                  <a:lnTo>
                    <a:pt x="180594" y="15735"/>
                  </a:lnTo>
                  <a:lnTo>
                    <a:pt x="181900" y="15735"/>
                  </a:lnTo>
                  <a:lnTo>
                    <a:pt x="181149" y="14860"/>
                  </a:lnTo>
                  <a:lnTo>
                    <a:pt x="180821" y="13717"/>
                  </a:lnTo>
                  <a:lnTo>
                    <a:pt x="180821" y="10691"/>
                  </a:lnTo>
                  <a:lnTo>
                    <a:pt x="181149" y="9557"/>
                  </a:lnTo>
                  <a:lnTo>
                    <a:pt x="181871" y="8724"/>
                  </a:lnTo>
                  <a:lnTo>
                    <a:pt x="180569" y="8724"/>
                  </a:lnTo>
                  <a:lnTo>
                    <a:pt x="180656" y="8413"/>
                  </a:lnTo>
                  <a:lnTo>
                    <a:pt x="180594" y="5850"/>
                  </a:lnTo>
                  <a:close/>
                </a:path>
                <a:path w="243204" h="24130">
                  <a:moveTo>
                    <a:pt x="181900" y="15735"/>
                  </a:moveTo>
                  <a:lnTo>
                    <a:pt x="180872" y="15735"/>
                  </a:lnTo>
                  <a:lnTo>
                    <a:pt x="180948" y="16794"/>
                  </a:lnTo>
                  <a:lnTo>
                    <a:pt x="181401" y="17424"/>
                  </a:lnTo>
                  <a:lnTo>
                    <a:pt x="183062" y="18525"/>
                  </a:lnTo>
                  <a:lnTo>
                    <a:pt x="183999" y="18786"/>
                  </a:lnTo>
                  <a:lnTo>
                    <a:pt x="186234" y="18786"/>
                  </a:lnTo>
                  <a:lnTo>
                    <a:pt x="187231" y="18517"/>
                  </a:lnTo>
                  <a:lnTo>
                    <a:pt x="188899" y="17483"/>
                  </a:lnTo>
                  <a:lnTo>
                    <a:pt x="189489" y="16794"/>
                  </a:lnTo>
                  <a:lnTo>
                    <a:pt x="183368" y="16794"/>
                  </a:lnTo>
                  <a:lnTo>
                    <a:pt x="182477" y="16407"/>
                  </a:lnTo>
                  <a:lnTo>
                    <a:pt x="181900" y="15735"/>
                  </a:lnTo>
                  <a:close/>
                </a:path>
                <a:path w="243204" h="24130">
                  <a:moveTo>
                    <a:pt x="189495" y="7640"/>
                  </a:moveTo>
                  <a:lnTo>
                    <a:pt x="185587" y="7640"/>
                  </a:lnTo>
                  <a:lnTo>
                    <a:pt x="186470" y="8027"/>
                  </a:lnTo>
                  <a:lnTo>
                    <a:pt x="187798" y="9557"/>
                  </a:lnTo>
                  <a:lnTo>
                    <a:pt x="188134" y="10691"/>
                  </a:lnTo>
                  <a:lnTo>
                    <a:pt x="188134" y="13717"/>
                  </a:lnTo>
                  <a:lnTo>
                    <a:pt x="187798" y="14860"/>
                  </a:lnTo>
                  <a:lnTo>
                    <a:pt x="186470" y="16407"/>
                  </a:lnTo>
                  <a:lnTo>
                    <a:pt x="185587" y="16794"/>
                  </a:lnTo>
                  <a:lnTo>
                    <a:pt x="189489" y="16794"/>
                  </a:lnTo>
                  <a:lnTo>
                    <a:pt x="190471" y="14743"/>
                  </a:lnTo>
                  <a:lnTo>
                    <a:pt x="190676" y="13717"/>
                  </a:lnTo>
                  <a:lnTo>
                    <a:pt x="190679" y="10691"/>
                  </a:lnTo>
                  <a:lnTo>
                    <a:pt x="190471" y="9649"/>
                  </a:lnTo>
                  <a:lnTo>
                    <a:pt x="189578" y="7766"/>
                  </a:lnTo>
                  <a:close/>
                </a:path>
                <a:path w="243204" h="24130">
                  <a:moveTo>
                    <a:pt x="180872" y="15735"/>
                  </a:moveTo>
                  <a:lnTo>
                    <a:pt x="180594" y="15735"/>
                  </a:lnTo>
                  <a:lnTo>
                    <a:pt x="180872" y="16688"/>
                  </a:lnTo>
                  <a:lnTo>
                    <a:pt x="180872" y="15735"/>
                  </a:lnTo>
                  <a:close/>
                </a:path>
                <a:path w="243204" h="24130">
                  <a:moveTo>
                    <a:pt x="180780" y="7971"/>
                  </a:moveTo>
                  <a:lnTo>
                    <a:pt x="180569" y="8724"/>
                  </a:lnTo>
                  <a:lnTo>
                    <a:pt x="180846" y="8724"/>
                  </a:lnTo>
                  <a:lnTo>
                    <a:pt x="180780" y="7971"/>
                  </a:lnTo>
                  <a:close/>
                </a:path>
                <a:path w="243204" h="24130">
                  <a:moveTo>
                    <a:pt x="186234" y="5623"/>
                  </a:moveTo>
                  <a:lnTo>
                    <a:pt x="183982" y="5623"/>
                  </a:lnTo>
                  <a:lnTo>
                    <a:pt x="183007" y="5900"/>
                  </a:lnTo>
                  <a:lnTo>
                    <a:pt x="181376" y="7010"/>
                  </a:lnTo>
                  <a:lnTo>
                    <a:pt x="180928" y="7640"/>
                  </a:lnTo>
                  <a:lnTo>
                    <a:pt x="180846" y="8724"/>
                  </a:lnTo>
                  <a:lnTo>
                    <a:pt x="181871" y="8724"/>
                  </a:lnTo>
                  <a:lnTo>
                    <a:pt x="182477" y="8027"/>
                  </a:lnTo>
                  <a:lnTo>
                    <a:pt x="183368" y="7640"/>
                  </a:lnTo>
                  <a:lnTo>
                    <a:pt x="189495" y="7640"/>
                  </a:lnTo>
                  <a:lnTo>
                    <a:pt x="188899" y="6951"/>
                  </a:lnTo>
                  <a:lnTo>
                    <a:pt x="187218" y="5892"/>
                  </a:lnTo>
                  <a:lnTo>
                    <a:pt x="186234" y="5623"/>
                  </a:lnTo>
                  <a:close/>
                </a:path>
                <a:path w="243204" h="24130">
                  <a:moveTo>
                    <a:pt x="199667" y="5623"/>
                  </a:moveTo>
                  <a:lnTo>
                    <a:pt x="197432" y="5623"/>
                  </a:lnTo>
                  <a:lnTo>
                    <a:pt x="196435" y="5900"/>
                  </a:lnTo>
                  <a:lnTo>
                    <a:pt x="192986" y="10691"/>
                  </a:lnTo>
                  <a:lnTo>
                    <a:pt x="192989" y="13717"/>
                  </a:lnTo>
                  <a:lnTo>
                    <a:pt x="197432" y="18786"/>
                  </a:lnTo>
                  <a:lnTo>
                    <a:pt x="199634" y="18786"/>
                  </a:lnTo>
                  <a:lnTo>
                    <a:pt x="200584" y="18517"/>
                  </a:lnTo>
                  <a:lnTo>
                    <a:pt x="202248" y="17424"/>
                  </a:lnTo>
                  <a:lnTo>
                    <a:pt x="202715" y="16794"/>
                  </a:lnTo>
                  <a:lnTo>
                    <a:pt x="198062" y="16794"/>
                  </a:lnTo>
                  <a:lnTo>
                    <a:pt x="197171" y="16407"/>
                  </a:lnTo>
                  <a:lnTo>
                    <a:pt x="195860" y="14860"/>
                  </a:lnTo>
                  <a:lnTo>
                    <a:pt x="195532" y="13717"/>
                  </a:lnTo>
                  <a:lnTo>
                    <a:pt x="195532" y="10691"/>
                  </a:lnTo>
                  <a:lnTo>
                    <a:pt x="195860" y="9557"/>
                  </a:lnTo>
                  <a:lnTo>
                    <a:pt x="197188" y="8027"/>
                  </a:lnTo>
                  <a:lnTo>
                    <a:pt x="198079" y="7640"/>
                  </a:lnTo>
                  <a:lnTo>
                    <a:pt x="202737" y="7640"/>
                  </a:lnTo>
                  <a:lnTo>
                    <a:pt x="202281" y="7010"/>
                  </a:lnTo>
                  <a:lnTo>
                    <a:pt x="200605" y="5892"/>
                  </a:lnTo>
                  <a:lnTo>
                    <a:pt x="199667" y="5623"/>
                  </a:lnTo>
                  <a:close/>
                </a:path>
                <a:path w="243204" h="24130">
                  <a:moveTo>
                    <a:pt x="205341" y="15735"/>
                  </a:moveTo>
                  <a:lnTo>
                    <a:pt x="203072" y="15735"/>
                  </a:lnTo>
                  <a:lnTo>
                    <a:pt x="202879" y="16407"/>
                  </a:lnTo>
                  <a:lnTo>
                    <a:pt x="202794" y="18559"/>
                  </a:lnTo>
                  <a:lnTo>
                    <a:pt x="205341" y="18559"/>
                  </a:lnTo>
                  <a:lnTo>
                    <a:pt x="205341" y="15735"/>
                  </a:lnTo>
                  <a:close/>
                </a:path>
                <a:path w="243204" h="24130">
                  <a:moveTo>
                    <a:pt x="202737" y="7640"/>
                  </a:moveTo>
                  <a:lnTo>
                    <a:pt x="200281" y="7640"/>
                  </a:lnTo>
                  <a:lnTo>
                    <a:pt x="201155" y="8027"/>
                  </a:lnTo>
                  <a:lnTo>
                    <a:pt x="202483" y="9557"/>
                  </a:lnTo>
                  <a:lnTo>
                    <a:pt x="202819" y="10691"/>
                  </a:lnTo>
                  <a:lnTo>
                    <a:pt x="202819" y="13717"/>
                  </a:lnTo>
                  <a:lnTo>
                    <a:pt x="202483" y="14860"/>
                  </a:lnTo>
                  <a:lnTo>
                    <a:pt x="201155" y="16407"/>
                  </a:lnTo>
                  <a:lnTo>
                    <a:pt x="200281" y="16794"/>
                  </a:lnTo>
                  <a:lnTo>
                    <a:pt x="202715" y="16794"/>
                  </a:lnTo>
                  <a:lnTo>
                    <a:pt x="202794" y="15735"/>
                  </a:lnTo>
                  <a:lnTo>
                    <a:pt x="205341" y="15735"/>
                  </a:lnTo>
                  <a:lnTo>
                    <a:pt x="205341" y="8724"/>
                  </a:lnTo>
                  <a:lnTo>
                    <a:pt x="202819" y="8724"/>
                  </a:lnTo>
                  <a:lnTo>
                    <a:pt x="202737" y="7640"/>
                  </a:lnTo>
                  <a:close/>
                </a:path>
                <a:path w="243204" h="24130">
                  <a:moveTo>
                    <a:pt x="203072" y="15735"/>
                  </a:moveTo>
                  <a:lnTo>
                    <a:pt x="202794" y="15735"/>
                  </a:lnTo>
                  <a:lnTo>
                    <a:pt x="202794" y="16687"/>
                  </a:lnTo>
                  <a:lnTo>
                    <a:pt x="203072" y="15735"/>
                  </a:lnTo>
                  <a:close/>
                </a:path>
                <a:path w="243204" h="24130">
                  <a:moveTo>
                    <a:pt x="202885" y="7971"/>
                  </a:moveTo>
                  <a:lnTo>
                    <a:pt x="202819" y="8724"/>
                  </a:lnTo>
                  <a:lnTo>
                    <a:pt x="203097" y="8724"/>
                  </a:lnTo>
                  <a:lnTo>
                    <a:pt x="202885" y="7971"/>
                  </a:lnTo>
                  <a:close/>
                </a:path>
                <a:path w="243204" h="24130">
                  <a:moveTo>
                    <a:pt x="205543" y="5850"/>
                  </a:moveTo>
                  <a:lnTo>
                    <a:pt x="203072" y="5850"/>
                  </a:lnTo>
                  <a:lnTo>
                    <a:pt x="203010" y="8413"/>
                  </a:lnTo>
                  <a:lnTo>
                    <a:pt x="203097" y="8724"/>
                  </a:lnTo>
                  <a:lnTo>
                    <a:pt x="205341" y="8724"/>
                  </a:lnTo>
                  <a:lnTo>
                    <a:pt x="205444" y="6951"/>
                  </a:lnTo>
                  <a:lnTo>
                    <a:pt x="205543" y="5850"/>
                  </a:lnTo>
                  <a:close/>
                </a:path>
                <a:path w="243204" h="24130">
                  <a:moveTo>
                    <a:pt x="211327" y="5850"/>
                  </a:moveTo>
                  <a:lnTo>
                    <a:pt x="208856" y="5850"/>
                  </a:lnTo>
                  <a:lnTo>
                    <a:pt x="208936" y="6867"/>
                  </a:lnTo>
                  <a:lnTo>
                    <a:pt x="209057" y="18559"/>
                  </a:lnTo>
                  <a:lnTo>
                    <a:pt x="211604" y="18559"/>
                  </a:lnTo>
                  <a:lnTo>
                    <a:pt x="211604" y="10221"/>
                  </a:lnTo>
                  <a:lnTo>
                    <a:pt x="211924" y="9330"/>
                  </a:lnTo>
                  <a:lnTo>
                    <a:pt x="212700" y="8523"/>
                  </a:lnTo>
                  <a:lnTo>
                    <a:pt x="211251" y="8523"/>
                  </a:lnTo>
                  <a:lnTo>
                    <a:pt x="211465" y="8002"/>
                  </a:lnTo>
                  <a:lnTo>
                    <a:pt x="211327" y="5850"/>
                  </a:lnTo>
                  <a:close/>
                </a:path>
                <a:path w="243204" h="24130">
                  <a:moveTo>
                    <a:pt x="219977" y="7665"/>
                  </a:moveTo>
                  <a:lnTo>
                    <a:pt x="216042" y="7665"/>
                  </a:lnTo>
                  <a:lnTo>
                    <a:pt x="216700" y="7912"/>
                  </a:lnTo>
                  <a:lnTo>
                    <a:pt x="217606" y="8909"/>
                  </a:lnTo>
                  <a:lnTo>
                    <a:pt x="217724" y="9330"/>
                  </a:lnTo>
                  <a:lnTo>
                    <a:pt x="217833" y="18559"/>
                  </a:lnTo>
                  <a:lnTo>
                    <a:pt x="220380" y="18559"/>
                  </a:lnTo>
                  <a:lnTo>
                    <a:pt x="220364" y="8909"/>
                  </a:lnTo>
                  <a:lnTo>
                    <a:pt x="219977" y="7665"/>
                  </a:lnTo>
                  <a:close/>
                </a:path>
                <a:path w="243204" h="24130">
                  <a:moveTo>
                    <a:pt x="211502" y="7912"/>
                  </a:moveTo>
                  <a:lnTo>
                    <a:pt x="211251" y="8523"/>
                  </a:lnTo>
                  <a:lnTo>
                    <a:pt x="211554" y="8523"/>
                  </a:lnTo>
                  <a:lnTo>
                    <a:pt x="211502" y="7912"/>
                  </a:lnTo>
                  <a:close/>
                </a:path>
                <a:path w="243204" h="24130">
                  <a:moveTo>
                    <a:pt x="217337" y="5623"/>
                  </a:moveTo>
                  <a:lnTo>
                    <a:pt x="214781" y="5623"/>
                  </a:lnTo>
                  <a:lnTo>
                    <a:pt x="213848" y="5875"/>
                  </a:lnTo>
                  <a:lnTo>
                    <a:pt x="212235" y="6867"/>
                  </a:lnTo>
                  <a:lnTo>
                    <a:pt x="211638" y="7581"/>
                  </a:lnTo>
                  <a:lnTo>
                    <a:pt x="211554" y="8523"/>
                  </a:lnTo>
                  <a:lnTo>
                    <a:pt x="212700" y="8523"/>
                  </a:lnTo>
                  <a:lnTo>
                    <a:pt x="213201" y="8002"/>
                  </a:lnTo>
                  <a:lnTo>
                    <a:pt x="214059" y="7665"/>
                  </a:lnTo>
                  <a:lnTo>
                    <a:pt x="219977" y="7665"/>
                  </a:lnTo>
                  <a:lnTo>
                    <a:pt x="218463" y="6035"/>
                  </a:lnTo>
                  <a:lnTo>
                    <a:pt x="217337" y="5623"/>
                  </a:lnTo>
                  <a:close/>
                </a:path>
                <a:path w="243204" h="24130">
                  <a:moveTo>
                    <a:pt x="227308" y="7817"/>
                  </a:moveTo>
                  <a:lnTo>
                    <a:pt x="224761" y="7817"/>
                  </a:lnTo>
                  <a:lnTo>
                    <a:pt x="224761" y="15793"/>
                  </a:lnTo>
                  <a:lnTo>
                    <a:pt x="225115" y="16920"/>
                  </a:lnTo>
                  <a:lnTo>
                    <a:pt x="226527" y="18416"/>
                  </a:lnTo>
                  <a:lnTo>
                    <a:pt x="227569" y="18786"/>
                  </a:lnTo>
                  <a:lnTo>
                    <a:pt x="229250" y="18786"/>
                  </a:lnTo>
                  <a:lnTo>
                    <a:pt x="229569" y="18752"/>
                  </a:lnTo>
                  <a:lnTo>
                    <a:pt x="230242" y="18634"/>
                  </a:lnTo>
                  <a:lnTo>
                    <a:pt x="230536" y="18559"/>
                  </a:lnTo>
                  <a:lnTo>
                    <a:pt x="230788" y="18458"/>
                  </a:lnTo>
                  <a:lnTo>
                    <a:pt x="230788" y="16693"/>
                  </a:lnTo>
                  <a:lnTo>
                    <a:pt x="228636" y="16693"/>
                  </a:lnTo>
                  <a:lnTo>
                    <a:pt x="228149" y="16491"/>
                  </a:lnTo>
                  <a:lnTo>
                    <a:pt x="227476" y="15684"/>
                  </a:lnTo>
                  <a:lnTo>
                    <a:pt x="227308" y="15012"/>
                  </a:lnTo>
                  <a:lnTo>
                    <a:pt x="227308" y="7817"/>
                  </a:lnTo>
                  <a:close/>
                </a:path>
                <a:path w="243204" h="24130">
                  <a:moveTo>
                    <a:pt x="230788" y="16390"/>
                  </a:moveTo>
                  <a:lnTo>
                    <a:pt x="230360" y="16550"/>
                  </a:lnTo>
                  <a:lnTo>
                    <a:pt x="229872" y="16668"/>
                  </a:lnTo>
                  <a:lnTo>
                    <a:pt x="229595" y="16693"/>
                  </a:lnTo>
                  <a:lnTo>
                    <a:pt x="230788" y="16693"/>
                  </a:lnTo>
                  <a:lnTo>
                    <a:pt x="230788" y="16390"/>
                  </a:lnTo>
                  <a:close/>
                </a:path>
                <a:path w="243204" h="24130">
                  <a:moveTo>
                    <a:pt x="230839" y="5850"/>
                  </a:moveTo>
                  <a:lnTo>
                    <a:pt x="222290" y="5850"/>
                  </a:lnTo>
                  <a:lnTo>
                    <a:pt x="222290" y="7817"/>
                  </a:lnTo>
                  <a:lnTo>
                    <a:pt x="230839" y="7817"/>
                  </a:lnTo>
                  <a:lnTo>
                    <a:pt x="230839" y="5850"/>
                  </a:lnTo>
                  <a:close/>
                </a:path>
                <a:path w="243204" h="24130">
                  <a:moveTo>
                    <a:pt x="227308" y="1815"/>
                  </a:moveTo>
                  <a:lnTo>
                    <a:pt x="224761" y="2496"/>
                  </a:lnTo>
                  <a:lnTo>
                    <a:pt x="224761" y="5850"/>
                  </a:lnTo>
                  <a:lnTo>
                    <a:pt x="227308" y="5850"/>
                  </a:lnTo>
                  <a:lnTo>
                    <a:pt x="227308" y="1815"/>
                  </a:lnTo>
                  <a:close/>
                </a:path>
                <a:path w="243204" h="24130">
                  <a:moveTo>
                    <a:pt x="233166" y="15508"/>
                  </a:moveTo>
                  <a:lnTo>
                    <a:pt x="232384" y="17248"/>
                  </a:lnTo>
                  <a:lnTo>
                    <a:pt x="232972" y="17735"/>
                  </a:lnTo>
                  <a:lnTo>
                    <a:pt x="233712" y="18113"/>
                  </a:lnTo>
                  <a:lnTo>
                    <a:pt x="235494" y="18651"/>
                  </a:lnTo>
                  <a:lnTo>
                    <a:pt x="236469" y="18786"/>
                  </a:lnTo>
                  <a:lnTo>
                    <a:pt x="238570" y="18786"/>
                  </a:lnTo>
                  <a:lnTo>
                    <a:pt x="239478" y="18634"/>
                  </a:lnTo>
                  <a:lnTo>
                    <a:pt x="241025" y="18029"/>
                  </a:lnTo>
                  <a:lnTo>
                    <a:pt x="241630" y="17584"/>
                  </a:lnTo>
                  <a:lnTo>
                    <a:pt x="242123" y="16920"/>
                  </a:lnTo>
                  <a:lnTo>
                    <a:pt x="236763" y="16920"/>
                  </a:lnTo>
                  <a:lnTo>
                    <a:pt x="235990" y="16802"/>
                  </a:lnTo>
                  <a:lnTo>
                    <a:pt x="234477" y="16331"/>
                  </a:lnTo>
                  <a:lnTo>
                    <a:pt x="233788" y="15978"/>
                  </a:lnTo>
                  <a:lnTo>
                    <a:pt x="233166" y="15508"/>
                  </a:lnTo>
                  <a:close/>
                </a:path>
                <a:path w="243204" h="24130">
                  <a:moveTo>
                    <a:pt x="238772" y="5623"/>
                  </a:moveTo>
                  <a:lnTo>
                    <a:pt x="236805" y="5623"/>
                  </a:lnTo>
                  <a:lnTo>
                    <a:pt x="235906" y="5791"/>
                  </a:lnTo>
                  <a:lnTo>
                    <a:pt x="232762" y="10422"/>
                  </a:lnTo>
                  <a:lnTo>
                    <a:pt x="233040" y="11154"/>
                  </a:lnTo>
                  <a:lnTo>
                    <a:pt x="234149" y="12297"/>
                  </a:lnTo>
                  <a:lnTo>
                    <a:pt x="234964" y="12700"/>
                  </a:lnTo>
                  <a:lnTo>
                    <a:pt x="236040" y="12936"/>
                  </a:lnTo>
                  <a:lnTo>
                    <a:pt x="239134" y="13549"/>
                  </a:lnTo>
                  <a:lnTo>
                    <a:pt x="239613" y="13751"/>
                  </a:lnTo>
                  <a:lnTo>
                    <a:pt x="240201" y="14289"/>
                  </a:lnTo>
                  <a:lnTo>
                    <a:pt x="240317" y="15718"/>
                  </a:lnTo>
                  <a:lnTo>
                    <a:pt x="240117" y="16104"/>
                  </a:lnTo>
                  <a:lnTo>
                    <a:pt x="239176" y="16760"/>
                  </a:lnTo>
                  <a:lnTo>
                    <a:pt x="238478" y="16920"/>
                  </a:lnTo>
                  <a:lnTo>
                    <a:pt x="242123" y="16920"/>
                  </a:lnTo>
                  <a:lnTo>
                    <a:pt x="242504" y="16407"/>
                  </a:lnTo>
                  <a:lnTo>
                    <a:pt x="242600" y="16104"/>
                  </a:lnTo>
                  <a:lnTo>
                    <a:pt x="242537" y="13549"/>
                  </a:lnTo>
                  <a:lnTo>
                    <a:pt x="242437" y="13297"/>
                  </a:lnTo>
                  <a:lnTo>
                    <a:pt x="241294" y="12221"/>
                  </a:lnTo>
                  <a:lnTo>
                    <a:pt x="240436" y="11834"/>
                  </a:lnTo>
                  <a:lnTo>
                    <a:pt x="236872" y="11120"/>
                  </a:lnTo>
                  <a:lnTo>
                    <a:pt x="236267" y="10969"/>
                  </a:lnTo>
                  <a:lnTo>
                    <a:pt x="235822" y="10759"/>
                  </a:lnTo>
                  <a:lnTo>
                    <a:pt x="235267" y="10204"/>
                  </a:lnTo>
                  <a:lnTo>
                    <a:pt x="235133" y="9842"/>
                  </a:lnTo>
                  <a:lnTo>
                    <a:pt x="235161" y="8775"/>
                  </a:lnTo>
                  <a:lnTo>
                    <a:pt x="235359" y="8371"/>
                  </a:lnTo>
                  <a:lnTo>
                    <a:pt x="236267" y="7665"/>
                  </a:lnTo>
                  <a:lnTo>
                    <a:pt x="236965" y="7489"/>
                  </a:lnTo>
                  <a:lnTo>
                    <a:pt x="242326" y="7489"/>
                  </a:lnTo>
                  <a:lnTo>
                    <a:pt x="242471" y="7186"/>
                  </a:lnTo>
                  <a:lnTo>
                    <a:pt x="241933" y="6682"/>
                  </a:lnTo>
                  <a:lnTo>
                    <a:pt x="241260" y="6295"/>
                  </a:lnTo>
                  <a:lnTo>
                    <a:pt x="239646" y="5757"/>
                  </a:lnTo>
                  <a:lnTo>
                    <a:pt x="238772" y="5623"/>
                  </a:lnTo>
                  <a:close/>
                </a:path>
                <a:path w="243204" h="24130">
                  <a:moveTo>
                    <a:pt x="242326" y="7489"/>
                  </a:moveTo>
                  <a:lnTo>
                    <a:pt x="238579" y="7489"/>
                  </a:lnTo>
                  <a:lnTo>
                    <a:pt x="239243" y="7615"/>
                  </a:lnTo>
                  <a:lnTo>
                    <a:pt x="240554" y="8102"/>
                  </a:lnTo>
                  <a:lnTo>
                    <a:pt x="241142" y="8439"/>
                  </a:lnTo>
                  <a:lnTo>
                    <a:pt x="241664" y="8876"/>
                  </a:lnTo>
                  <a:lnTo>
                    <a:pt x="242326" y="7489"/>
                  </a:lnTo>
                  <a:close/>
                </a:path>
              </a:pathLst>
            </a:custGeom>
            <a:solidFill>
              <a:srgbClr val="6474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5809778" y="2292051"/>
              <a:ext cx="22225" cy="22225"/>
            </a:xfrm>
            <a:custGeom>
              <a:avLst/>
              <a:gdLst/>
              <a:ahLst/>
              <a:cxnLst/>
              <a:rect l="l" t="t" r="r" b="b"/>
              <a:pathLst>
                <a:path w="22225" h="22225">
                  <a:moveTo>
                    <a:pt x="20001" y="0"/>
                  </a:moveTo>
                  <a:lnTo>
                    <a:pt x="1612" y="0"/>
                  </a:lnTo>
                  <a:lnTo>
                    <a:pt x="0" y="1612"/>
                  </a:lnTo>
                  <a:lnTo>
                    <a:pt x="0" y="3602"/>
                  </a:lnTo>
                  <a:lnTo>
                    <a:pt x="0" y="20001"/>
                  </a:lnTo>
                  <a:lnTo>
                    <a:pt x="1612" y="21614"/>
                  </a:lnTo>
                  <a:lnTo>
                    <a:pt x="20001" y="21614"/>
                  </a:lnTo>
                  <a:lnTo>
                    <a:pt x="21614" y="20001"/>
                  </a:lnTo>
                  <a:lnTo>
                    <a:pt x="21614" y="1612"/>
                  </a:lnTo>
                  <a:lnTo>
                    <a:pt x="20001" y="0"/>
                  </a:lnTo>
                  <a:close/>
                </a:path>
              </a:pathLst>
            </a:custGeom>
            <a:solidFill>
              <a:srgbClr val="A364E4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5845820" y="2291431"/>
              <a:ext cx="132080" cy="22860"/>
            </a:xfrm>
            <a:custGeom>
              <a:avLst/>
              <a:gdLst/>
              <a:ahLst/>
              <a:cxnLst/>
              <a:rect l="l" t="t" r="r" b="b"/>
              <a:pathLst>
                <a:path w="132079" h="22860">
                  <a:moveTo>
                    <a:pt x="0" y="20147"/>
                  </a:moveTo>
                  <a:lnTo>
                    <a:pt x="0" y="22266"/>
                  </a:lnTo>
                  <a:lnTo>
                    <a:pt x="764" y="22408"/>
                  </a:lnTo>
                  <a:lnTo>
                    <a:pt x="1504" y="22476"/>
                  </a:lnTo>
                  <a:lnTo>
                    <a:pt x="2092" y="22493"/>
                  </a:lnTo>
                  <a:lnTo>
                    <a:pt x="3135" y="22493"/>
                  </a:lnTo>
                  <a:lnTo>
                    <a:pt x="3975" y="22299"/>
                  </a:lnTo>
                  <a:lnTo>
                    <a:pt x="5270" y="21543"/>
                  </a:lnTo>
                  <a:lnTo>
                    <a:pt x="5757" y="20980"/>
                  </a:lnTo>
                  <a:lnTo>
                    <a:pt x="6016" y="20374"/>
                  </a:lnTo>
                  <a:lnTo>
                    <a:pt x="1445" y="20374"/>
                  </a:lnTo>
                  <a:lnTo>
                    <a:pt x="1193" y="20349"/>
                  </a:lnTo>
                  <a:lnTo>
                    <a:pt x="0" y="20147"/>
                  </a:lnTo>
                  <a:close/>
                </a:path>
                <a:path w="132079" h="22860">
                  <a:moveTo>
                    <a:pt x="6556" y="0"/>
                  </a:moveTo>
                  <a:lnTo>
                    <a:pt x="3933" y="0"/>
                  </a:lnTo>
                  <a:lnTo>
                    <a:pt x="3906" y="18559"/>
                  </a:lnTo>
                  <a:lnTo>
                    <a:pt x="3748" y="19198"/>
                  </a:lnTo>
                  <a:lnTo>
                    <a:pt x="2988" y="20147"/>
                  </a:lnTo>
                  <a:lnTo>
                    <a:pt x="2437" y="20374"/>
                  </a:lnTo>
                  <a:lnTo>
                    <a:pt x="6016" y="20374"/>
                  </a:lnTo>
                  <a:lnTo>
                    <a:pt x="6396" y="19483"/>
                  </a:lnTo>
                  <a:lnTo>
                    <a:pt x="6445" y="19198"/>
                  </a:lnTo>
                  <a:lnTo>
                    <a:pt x="6556" y="0"/>
                  </a:lnTo>
                  <a:close/>
                </a:path>
                <a:path w="132079" h="22860">
                  <a:moveTo>
                    <a:pt x="17073" y="4841"/>
                  </a:moveTo>
                  <a:lnTo>
                    <a:pt x="14669" y="4841"/>
                  </a:lnTo>
                  <a:lnTo>
                    <a:pt x="13602" y="5118"/>
                  </a:lnTo>
                  <a:lnTo>
                    <a:pt x="9777" y="13499"/>
                  </a:lnTo>
                  <a:lnTo>
                    <a:pt x="10366" y="15104"/>
                  </a:lnTo>
                  <a:lnTo>
                    <a:pt x="12719" y="17424"/>
                  </a:lnTo>
                  <a:lnTo>
                    <a:pt x="14333" y="18004"/>
                  </a:lnTo>
                  <a:lnTo>
                    <a:pt x="17325" y="18004"/>
                  </a:lnTo>
                  <a:lnTo>
                    <a:pt x="18216" y="17870"/>
                  </a:lnTo>
                  <a:lnTo>
                    <a:pt x="19897" y="17315"/>
                  </a:lnTo>
                  <a:lnTo>
                    <a:pt x="20612" y="16911"/>
                  </a:lnTo>
                  <a:lnTo>
                    <a:pt x="21200" y="16390"/>
                  </a:lnTo>
                  <a:lnTo>
                    <a:pt x="21019" y="16012"/>
                  </a:lnTo>
                  <a:lnTo>
                    <a:pt x="15089" y="16012"/>
                  </a:lnTo>
                  <a:lnTo>
                    <a:pt x="14047" y="15634"/>
                  </a:lnTo>
                  <a:lnTo>
                    <a:pt x="12585" y="14121"/>
                  </a:lnTo>
                  <a:lnTo>
                    <a:pt x="12223" y="12994"/>
                  </a:lnTo>
                  <a:lnTo>
                    <a:pt x="12223" y="11776"/>
                  </a:lnTo>
                  <a:lnTo>
                    <a:pt x="11769" y="11776"/>
                  </a:lnTo>
                  <a:lnTo>
                    <a:pt x="11769" y="10313"/>
                  </a:lnTo>
                  <a:lnTo>
                    <a:pt x="12223" y="10313"/>
                  </a:lnTo>
                  <a:lnTo>
                    <a:pt x="12348" y="9380"/>
                  </a:lnTo>
                  <a:lnTo>
                    <a:pt x="12468" y="8960"/>
                  </a:lnTo>
                  <a:lnTo>
                    <a:pt x="12582" y="8649"/>
                  </a:lnTo>
                  <a:lnTo>
                    <a:pt x="13820" y="7069"/>
                  </a:lnTo>
                  <a:lnTo>
                    <a:pt x="14728" y="6657"/>
                  </a:lnTo>
                  <a:lnTo>
                    <a:pt x="20164" y="6657"/>
                  </a:lnTo>
                  <a:lnTo>
                    <a:pt x="19687" y="6102"/>
                  </a:lnTo>
                  <a:lnTo>
                    <a:pt x="18073" y="5093"/>
                  </a:lnTo>
                  <a:lnTo>
                    <a:pt x="17073" y="4841"/>
                  </a:lnTo>
                  <a:close/>
                </a:path>
                <a:path w="132079" h="22860">
                  <a:moveTo>
                    <a:pt x="20368" y="14650"/>
                  </a:moveTo>
                  <a:lnTo>
                    <a:pt x="19780" y="15138"/>
                  </a:lnTo>
                  <a:lnTo>
                    <a:pt x="19158" y="15491"/>
                  </a:lnTo>
                  <a:lnTo>
                    <a:pt x="17863" y="15911"/>
                  </a:lnTo>
                  <a:lnTo>
                    <a:pt x="17174" y="16012"/>
                  </a:lnTo>
                  <a:lnTo>
                    <a:pt x="21019" y="16012"/>
                  </a:lnTo>
                  <a:lnTo>
                    <a:pt x="20368" y="14650"/>
                  </a:lnTo>
                  <a:close/>
                </a:path>
                <a:path w="132079" h="22860">
                  <a:moveTo>
                    <a:pt x="12223" y="10313"/>
                  </a:moveTo>
                  <a:lnTo>
                    <a:pt x="11769" y="10313"/>
                  </a:lnTo>
                  <a:lnTo>
                    <a:pt x="11769" y="11776"/>
                  </a:lnTo>
                  <a:lnTo>
                    <a:pt x="12223" y="11776"/>
                  </a:lnTo>
                  <a:lnTo>
                    <a:pt x="12223" y="10313"/>
                  </a:lnTo>
                  <a:close/>
                </a:path>
                <a:path w="132079" h="22860">
                  <a:moveTo>
                    <a:pt x="19183" y="10313"/>
                  </a:moveTo>
                  <a:lnTo>
                    <a:pt x="12223" y="10313"/>
                  </a:lnTo>
                  <a:lnTo>
                    <a:pt x="12223" y="11776"/>
                  </a:lnTo>
                  <a:lnTo>
                    <a:pt x="21352" y="11776"/>
                  </a:lnTo>
                  <a:lnTo>
                    <a:pt x="21352" y="10641"/>
                  </a:lnTo>
                  <a:lnTo>
                    <a:pt x="19183" y="10641"/>
                  </a:lnTo>
                  <a:lnTo>
                    <a:pt x="19183" y="10313"/>
                  </a:lnTo>
                  <a:close/>
                </a:path>
                <a:path w="132079" h="22860">
                  <a:moveTo>
                    <a:pt x="20164" y="6657"/>
                  </a:moveTo>
                  <a:lnTo>
                    <a:pt x="16964" y="6657"/>
                  </a:lnTo>
                  <a:lnTo>
                    <a:pt x="17694" y="6976"/>
                  </a:lnTo>
                  <a:lnTo>
                    <a:pt x="18897" y="8405"/>
                  </a:lnTo>
                  <a:lnTo>
                    <a:pt x="19060" y="8960"/>
                  </a:lnTo>
                  <a:lnTo>
                    <a:pt x="19183" y="10641"/>
                  </a:lnTo>
                  <a:lnTo>
                    <a:pt x="19612" y="10313"/>
                  </a:lnTo>
                  <a:lnTo>
                    <a:pt x="21352" y="10313"/>
                  </a:lnTo>
                  <a:lnTo>
                    <a:pt x="21284" y="9380"/>
                  </a:lnTo>
                  <a:lnTo>
                    <a:pt x="21141" y="8649"/>
                  </a:lnTo>
                  <a:lnTo>
                    <a:pt x="20301" y="6816"/>
                  </a:lnTo>
                  <a:lnTo>
                    <a:pt x="20164" y="6657"/>
                  </a:lnTo>
                  <a:close/>
                </a:path>
                <a:path w="132079" h="22860">
                  <a:moveTo>
                    <a:pt x="21352" y="10313"/>
                  </a:moveTo>
                  <a:lnTo>
                    <a:pt x="19612" y="10313"/>
                  </a:lnTo>
                  <a:lnTo>
                    <a:pt x="19183" y="10641"/>
                  </a:lnTo>
                  <a:lnTo>
                    <a:pt x="21352" y="10641"/>
                  </a:lnTo>
                  <a:lnTo>
                    <a:pt x="21352" y="10313"/>
                  </a:lnTo>
                  <a:close/>
                </a:path>
                <a:path w="132079" h="22860">
                  <a:moveTo>
                    <a:pt x="30250" y="4841"/>
                  </a:moveTo>
                  <a:lnTo>
                    <a:pt x="28014" y="4841"/>
                  </a:lnTo>
                  <a:lnTo>
                    <a:pt x="27018" y="5118"/>
                  </a:lnTo>
                  <a:lnTo>
                    <a:pt x="23569" y="9910"/>
                  </a:lnTo>
                  <a:lnTo>
                    <a:pt x="23572" y="12936"/>
                  </a:lnTo>
                  <a:lnTo>
                    <a:pt x="28014" y="18004"/>
                  </a:lnTo>
                  <a:lnTo>
                    <a:pt x="30217" y="18004"/>
                  </a:lnTo>
                  <a:lnTo>
                    <a:pt x="31167" y="17735"/>
                  </a:lnTo>
                  <a:lnTo>
                    <a:pt x="32831" y="16642"/>
                  </a:lnTo>
                  <a:lnTo>
                    <a:pt x="33298" y="16012"/>
                  </a:lnTo>
                  <a:lnTo>
                    <a:pt x="28645" y="16012"/>
                  </a:lnTo>
                  <a:lnTo>
                    <a:pt x="27754" y="15625"/>
                  </a:lnTo>
                  <a:lnTo>
                    <a:pt x="26443" y="14079"/>
                  </a:lnTo>
                  <a:lnTo>
                    <a:pt x="26115" y="12936"/>
                  </a:lnTo>
                  <a:lnTo>
                    <a:pt x="26115" y="9910"/>
                  </a:lnTo>
                  <a:lnTo>
                    <a:pt x="26443" y="8775"/>
                  </a:lnTo>
                  <a:lnTo>
                    <a:pt x="27771" y="7245"/>
                  </a:lnTo>
                  <a:lnTo>
                    <a:pt x="28662" y="6858"/>
                  </a:lnTo>
                  <a:lnTo>
                    <a:pt x="33320" y="6858"/>
                  </a:lnTo>
                  <a:lnTo>
                    <a:pt x="32864" y="6228"/>
                  </a:lnTo>
                  <a:lnTo>
                    <a:pt x="31188" y="5110"/>
                  </a:lnTo>
                  <a:lnTo>
                    <a:pt x="30250" y="4841"/>
                  </a:lnTo>
                  <a:close/>
                </a:path>
                <a:path w="132079" h="22860">
                  <a:moveTo>
                    <a:pt x="35924" y="14953"/>
                  </a:moveTo>
                  <a:lnTo>
                    <a:pt x="33655" y="14953"/>
                  </a:lnTo>
                  <a:lnTo>
                    <a:pt x="33462" y="15625"/>
                  </a:lnTo>
                  <a:lnTo>
                    <a:pt x="33377" y="17777"/>
                  </a:lnTo>
                  <a:lnTo>
                    <a:pt x="35924" y="17777"/>
                  </a:lnTo>
                  <a:lnTo>
                    <a:pt x="35924" y="14953"/>
                  </a:lnTo>
                  <a:close/>
                </a:path>
                <a:path w="132079" h="22860">
                  <a:moveTo>
                    <a:pt x="33320" y="6858"/>
                  </a:moveTo>
                  <a:lnTo>
                    <a:pt x="30864" y="6858"/>
                  </a:lnTo>
                  <a:lnTo>
                    <a:pt x="31738" y="7245"/>
                  </a:lnTo>
                  <a:lnTo>
                    <a:pt x="33066" y="8775"/>
                  </a:lnTo>
                  <a:lnTo>
                    <a:pt x="33402" y="9910"/>
                  </a:lnTo>
                  <a:lnTo>
                    <a:pt x="33402" y="12936"/>
                  </a:lnTo>
                  <a:lnTo>
                    <a:pt x="33066" y="14079"/>
                  </a:lnTo>
                  <a:lnTo>
                    <a:pt x="31738" y="15625"/>
                  </a:lnTo>
                  <a:lnTo>
                    <a:pt x="30864" y="16012"/>
                  </a:lnTo>
                  <a:lnTo>
                    <a:pt x="33298" y="16012"/>
                  </a:lnTo>
                  <a:lnTo>
                    <a:pt x="33377" y="14953"/>
                  </a:lnTo>
                  <a:lnTo>
                    <a:pt x="35924" y="14953"/>
                  </a:lnTo>
                  <a:lnTo>
                    <a:pt x="35924" y="7943"/>
                  </a:lnTo>
                  <a:lnTo>
                    <a:pt x="33402" y="7943"/>
                  </a:lnTo>
                  <a:lnTo>
                    <a:pt x="33320" y="6858"/>
                  </a:lnTo>
                  <a:close/>
                </a:path>
                <a:path w="132079" h="22860">
                  <a:moveTo>
                    <a:pt x="33655" y="14953"/>
                  </a:moveTo>
                  <a:lnTo>
                    <a:pt x="33377" y="14953"/>
                  </a:lnTo>
                  <a:lnTo>
                    <a:pt x="33377" y="15906"/>
                  </a:lnTo>
                  <a:lnTo>
                    <a:pt x="33655" y="14953"/>
                  </a:lnTo>
                  <a:close/>
                </a:path>
                <a:path w="132079" h="22860">
                  <a:moveTo>
                    <a:pt x="33468" y="7190"/>
                  </a:moveTo>
                  <a:lnTo>
                    <a:pt x="33402" y="7943"/>
                  </a:lnTo>
                  <a:lnTo>
                    <a:pt x="33680" y="7943"/>
                  </a:lnTo>
                  <a:lnTo>
                    <a:pt x="33468" y="7190"/>
                  </a:lnTo>
                  <a:close/>
                </a:path>
                <a:path w="132079" h="22860">
                  <a:moveTo>
                    <a:pt x="36126" y="5068"/>
                  </a:moveTo>
                  <a:lnTo>
                    <a:pt x="33655" y="5068"/>
                  </a:lnTo>
                  <a:lnTo>
                    <a:pt x="33592" y="7632"/>
                  </a:lnTo>
                  <a:lnTo>
                    <a:pt x="33680" y="7943"/>
                  </a:lnTo>
                  <a:lnTo>
                    <a:pt x="35924" y="7943"/>
                  </a:lnTo>
                  <a:lnTo>
                    <a:pt x="36027" y="6169"/>
                  </a:lnTo>
                  <a:lnTo>
                    <a:pt x="36126" y="5068"/>
                  </a:lnTo>
                  <a:close/>
                </a:path>
                <a:path w="132079" h="22860">
                  <a:moveTo>
                    <a:pt x="41910" y="5068"/>
                  </a:moveTo>
                  <a:lnTo>
                    <a:pt x="39439" y="5068"/>
                  </a:lnTo>
                  <a:lnTo>
                    <a:pt x="39519" y="6085"/>
                  </a:lnTo>
                  <a:lnTo>
                    <a:pt x="39640" y="17777"/>
                  </a:lnTo>
                  <a:lnTo>
                    <a:pt x="42187" y="17777"/>
                  </a:lnTo>
                  <a:lnTo>
                    <a:pt x="42187" y="9439"/>
                  </a:lnTo>
                  <a:lnTo>
                    <a:pt x="42507" y="8548"/>
                  </a:lnTo>
                  <a:lnTo>
                    <a:pt x="43283" y="7741"/>
                  </a:lnTo>
                  <a:lnTo>
                    <a:pt x="41834" y="7741"/>
                  </a:lnTo>
                  <a:lnTo>
                    <a:pt x="42048" y="7220"/>
                  </a:lnTo>
                  <a:lnTo>
                    <a:pt x="41910" y="5068"/>
                  </a:lnTo>
                  <a:close/>
                </a:path>
                <a:path w="132079" h="22860">
                  <a:moveTo>
                    <a:pt x="50560" y="6884"/>
                  </a:moveTo>
                  <a:lnTo>
                    <a:pt x="46625" y="6884"/>
                  </a:lnTo>
                  <a:lnTo>
                    <a:pt x="47283" y="7130"/>
                  </a:lnTo>
                  <a:lnTo>
                    <a:pt x="48189" y="8128"/>
                  </a:lnTo>
                  <a:lnTo>
                    <a:pt x="48307" y="8548"/>
                  </a:lnTo>
                  <a:lnTo>
                    <a:pt x="48416" y="17777"/>
                  </a:lnTo>
                  <a:lnTo>
                    <a:pt x="50963" y="17777"/>
                  </a:lnTo>
                  <a:lnTo>
                    <a:pt x="50947" y="8128"/>
                  </a:lnTo>
                  <a:lnTo>
                    <a:pt x="50560" y="6884"/>
                  </a:lnTo>
                  <a:close/>
                </a:path>
                <a:path w="132079" h="22860">
                  <a:moveTo>
                    <a:pt x="42085" y="7130"/>
                  </a:moveTo>
                  <a:lnTo>
                    <a:pt x="41834" y="7741"/>
                  </a:lnTo>
                  <a:lnTo>
                    <a:pt x="42137" y="7741"/>
                  </a:lnTo>
                  <a:lnTo>
                    <a:pt x="42085" y="7130"/>
                  </a:lnTo>
                  <a:close/>
                </a:path>
                <a:path w="132079" h="22860">
                  <a:moveTo>
                    <a:pt x="47920" y="4841"/>
                  </a:moveTo>
                  <a:lnTo>
                    <a:pt x="45364" y="4841"/>
                  </a:lnTo>
                  <a:lnTo>
                    <a:pt x="44431" y="5093"/>
                  </a:lnTo>
                  <a:lnTo>
                    <a:pt x="42818" y="6085"/>
                  </a:lnTo>
                  <a:lnTo>
                    <a:pt x="42221" y="6800"/>
                  </a:lnTo>
                  <a:lnTo>
                    <a:pt x="42137" y="7741"/>
                  </a:lnTo>
                  <a:lnTo>
                    <a:pt x="43283" y="7741"/>
                  </a:lnTo>
                  <a:lnTo>
                    <a:pt x="43784" y="7220"/>
                  </a:lnTo>
                  <a:lnTo>
                    <a:pt x="44642" y="6884"/>
                  </a:lnTo>
                  <a:lnTo>
                    <a:pt x="50560" y="6884"/>
                  </a:lnTo>
                  <a:lnTo>
                    <a:pt x="49046" y="5253"/>
                  </a:lnTo>
                  <a:lnTo>
                    <a:pt x="47920" y="4841"/>
                  </a:lnTo>
                  <a:close/>
                </a:path>
                <a:path w="132079" h="22860">
                  <a:moveTo>
                    <a:pt x="64160" y="0"/>
                  </a:moveTo>
                  <a:lnTo>
                    <a:pt x="61538" y="0"/>
                  </a:lnTo>
                  <a:lnTo>
                    <a:pt x="61538" y="17777"/>
                  </a:lnTo>
                  <a:lnTo>
                    <a:pt x="72885" y="17777"/>
                  </a:lnTo>
                  <a:lnTo>
                    <a:pt x="72885" y="15533"/>
                  </a:lnTo>
                  <a:lnTo>
                    <a:pt x="64160" y="15533"/>
                  </a:lnTo>
                  <a:lnTo>
                    <a:pt x="64160" y="0"/>
                  </a:lnTo>
                  <a:close/>
                </a:path>
                <a:path w="132079" h="22860">
                  <a:moveTo>
                    <a:pt x="81809" y="4841"/>
                  </a:moveTo>
                  <a:lnTo>
                    <a:pt x="79287" y="4841"/>
                  </a:lnTo>
                  <a:lnTo>
                    <a:pt x="78194" y="5110"/>
                  </a:lnTo>
                  <a:lnTo>
                    <a:pt x="74402" y="12936"/>
                  </a:lnTo>
                  <a:lnTo>
                    <a:pt x="74622" y="13961"/>
                  </a:lnTo>
                  <a:lnTo>
                    <a:pt x="75630" y="15928"/>
                  </a:lnTo>
                  <a:lnTo>
                    <a:pt x="76345" y="16684"/>
                  </a:lnTo>
                  <a:lnTo>
                    <a:pt x="78194" y="17743"/>
                  </a:lnTo>
                  <a:lnTo>
                    <a:pt x="79287" y="18004"/>
                  </a:lnTo>
                  <a:lnTo>
                    <a:pt x="81809" y="18004"/>
                  </a:lnTo>
                  <a:lnTo>
                    <a:pt x="82901" y="17743"/>
                  </a:lnTo>
                  <a:lnTo>
                    <a:pt x="84767" y="16684"/>
                  </a:lnTo>
                  <a:lnTo>
                    <a:pt x="85410" y="16012"/>
                  </a:lnTo>
                  <a:lnTo>
                    <a:pt x="79438" y="16012"/>
                  </a:lnTo>
                  <a:lnTo>
                    <a:pt x="78556" y="15625"/>
                  </a:lnTo>
                  <a:lnTo>
                    <a:pt x="77261" y="14079"/>
                  </a:lnTo>
                  <a:lnTo>
                    <a:pt x="76942" y="12936"/>
                  </a:lnTo>
                  <a:lnTo>
                    <a:pt x="76942" y="9910"/>
                  </a:lnTo>
                  <a:lnTo>
                    <a:pt x="77270" y="8775"/>
                  </a:lnTo>
                  <a:lnTo>
                    <a:pt x="78581" y="7245"/>
                  </a:lnTo>
                  <a:lnTo>
                    <a:pt x="79455" y="6858"/>
                  </a:lnTo>
                  <a:lnTo>
                    <a:pt x="85426" y="6858"/>
                  </a:lnTo>
                  <a:lnTo>
                    <a:pt x="84767" y="6169"/>
                  </a:lnTo>
                  <a:lnTo>
                    <a:pt x="82901" y="5110"/>
                  </a:lnTo>
                  <a:lnTo>
                    <a:pt x="81809" y="4841"/>
                  </a:lnTo>
                  <a:close/>
                </a:path>
                <a:path w="132079" h="22860">
                  <a:moveTo>
                    <a:pt x="85426" y="6858"/>
                  </a:moveTo>
                  <a:lnTo>
                    <a:pt x="81657" y="6858"/>
                  </a:lnTo>
                  <a:lnTo>
                    <a:pt x="82540" y="7245"/>
                  </a:lnTo>
                  <a:lnTo>
                    <a:pt x="83851" y="8775"/>
                  </a:lnTo>
                  <a:lnTo>
                    <a:pt x="84179" y="9910"/>
                  </a:lnTo>
                  <a:lnTo>
                    <a:pt x="84179" y="12936"/>
                  </a:lnTo>
                  <a:lnTo>
                    <a:pt x="83851" y="14079"/>
                  </a:lnTo>
                  <a:lnTo>
                    <a:pt x="82540" y="15625"/>
                  </a:lnTo>
                  <a:lnTo>
                    <a:pt x="81657" y="16012"/>
                  </a:lnTo>
                  <a:lnTo>
                    <a:pt x="85410" y="16012"/>
                  </a:lnTo>
                  <a:lnTo>
                    <a:pt x="86516" y="13961"/>
                  </a:lnTo>
                  <a:lnTo>
                    <a:pt x="86743" y="12936"/>
                  </a:lnTo>
                  <a:lnTo>
                    <a:pt x="86742" y="9910"/>
                  </a:lnTo>
                  <a:lnTo>
                    <a:pt x="86516" y="8892"/>
                  </a:lnTo>
                  <a:lnTo>
                    <a:pt x="85490" y="6926"/>
                  </a:lnTo>
                  <a:close/>
                </a:path>
                <a:path w="132079" h="22860">
                  <a:moveTo>
                    <a:pt x="92023" y="5068"/>
                  </a:moveTo>
                  <a:lnTo>
                    <a:pt x="89551" y="5068"/>
                  </a:lnTo>
                  <a:lnTo>
                    <a:pt x="89590" y="5471"/>
                  </a:lnTo>
                  <a:lnTo>
                    <a:pt x="89703" y="17777"/>
                  </a:lnTo>
                  <a:lnTo>
                    <a:pt x="92275" y="17777"/>
                  </a:lnTo>
                  <a:lnTo>
                    <a:pt x="92275" y="9977"/>
                  </a:lnTo>
                  <a:lnTo>
                    <a:pt x="92409" y="9380"/>
                  </a:lnTo>
                  <a:lnTo>
                    <a:pt x="92910" y="8346"/>
                  </a:lnTo>
                  <a:lnTo>
                    <a:pt x="91896" y="8346"/>
                  </a:lnTo>
                  <a:lnTo>
                    <a:pt x="92065" y="7556"/>
                  </a:lnTo>
                  <a:lnTo>
                    <a:pt x="92193" y="7262"/>
                  </a:lnTo>
                  <a:lnTo>
                    <a:pt x="92023" y="5068"/>
                  </a:lnTo>
                  <a:close/>
                </a:path>
                <a:path w="132079" h="22860">
                  <a:moveTo>
                    <a:pt x="92206" y="7232"/>
                  </a:moveTo>
                  <a:lnTo>
                    <a:pt x="92065" y="7556"/>
                  </a:lnTo>
                  <a:lnTo>
                    <a:pt x="91896" y="8346"/>
                  </a:lnTo>
                  <a:lnTo>
                    <a:pt x="92300" y="8346"/>
                  </a:lnTo>
                  <a:lnTo>
                    <a:pt x="92206" y="7232"/>
                  </a:lnTo>
                  <a:close/>
                </a:path>
                <a:path w="132079" h="22860">
                  <a:moveTo>
                    <a:pt x="96326" y="4841"/>
                  </a:moveTo>
                  <a:lnTo>
                    <a:pt x="95418" y="4841"/>
                  </a:lnTo>
                  <a:lnTo>
                    <a:pt x="94747" y="4992"/>
                  </a:lnTo>
                  <a:lnTo>
                    <a:pt x="93645" y="5471"/>
                  </a:lnTo>
                  <a:lnTo>
                    <a:pt x="93157" y="5858"/>
                  </a:lnTo>
                  <a:lnTo>
                    <a:pt x="92350" y="6900"/>
                  </a:lnTo>
                  <a:lnTo>
                    <a:pt x="92300" y="8346"/>
                  </a:lnTo>
                  <a:lnTo>
                    <a:pt x="92910" y="8346"/>
                  </a:lnTo>
                  <a:lnTo>
                    <a:pt x="93342" y="7833"/>
                  </a:lnTo>
                  <a:lnTo>
                    <a:pt x="94384" y="7178"/>
                  </a:lnTo>
                  <a:lnTo>
                    <a:pt x="95015" y="7010"/>
                  </a:lnTo>
                  <a:lnTo>
                    <a:pt x="97270" y="7010"/>
                  </a:lnTo>
                  <a:lnTo>
                    <a:pt x="97200" y="4967"/>
                  </a:lnTo>
                  <a:lnTo>
                    <a:pt x="96326" y="4841"/>
                  </a:lnTo>
                  <a:close/>
                </a:path>
                <a:path w="132079" h="22860">
                  <a:moveTo>
                    <a:pt x="97270" y="7010"/>
                  </a:moveTo>
                  <a:lnTo>
                    <a:pt x="96057" y="7010"/>
                  </a:lnTo>
                  <a:lnTo>
                    <a:pt x="96730" y="7077"/>
                  </a:lnTo>
                  <a:lnTo>
                    <a:pt x="97268" y="7262"/>
                  </a:lnTo>
                  <a:lnTo>
                    <a:pt x="97270" y="7010"/>
                  </a:lnTo>
                  <a:close/>
                </a:path>
                <a:path w="132079" h="22860">
                  <a:moveTo>
                    <a:pt x="105651" y="4841"/>
                  </a:moveTo>
                  <a:lnTo>
                    <a:pt x="103247" y="4841"/>
                  </a:lnTo>
                  <a:lnTo>
                    <a:pt x="102179" y="5118"/>
                  </a:lnTo>
                  <a:lnTo>
                    <a:pt x="98355" y="13499"/>
                  </a:lnTo>
                  <a:lnTo>
                    <a:pt x="98943" y="15104"/>
                  </a:lnTo>
                  <a:lnTo>
                    <a:pt x="101297" y="17424"/>
                  </a:lnTo>
                  <a:lnTo>
                    <a:pt x="102911" y="18004"/>
                  </a:lnTo>
                  <a:lnTo>
                    <a:pt x="105903" y="18004"/>
                  </a:lnTo>
                  <a:lnTo>
                    <a:pt x="106794" y="17870"/>
                  </a:lnTo>
                  <a:lnTo>
                    <a:pt x="108475" y="17315"/>
                  </a:lnTo>
                  <a:lnTo>
                    <a:pt x="109189" y="16911"/>
                  </a:lnTo>
                  <a:lnTo>
                    <a:pt x="109778" y="16390"/>
                  </a:lnTo>
                  <a:lnTo>
                    <a:pt x="109597" y="16012"/>
                  </a:lnTo>
                  <a:lnTo>
                    <a:pt x="103667" y="16012"/>
                  </a:lnTo>
                  <a:lnTo>
                    <a:pt x="102625" y="15634"/>
                  </a:lnTo>
                  <a:lnTo>
                    <a:pt x="101162" y="14121"/>
                  </a:lnTo>
                  <a:lnTo>
                    <a:pt x="100801" y="12994"/>
                  </a:lnTo>
                  <a:lnTo>
                    <a:pt x="100801" y="11776"/>
                  </a:lnTo>
                  <a:lnTo>
                    <a:pt x="100347" y="11776"/>
                  </a:lnTo>
                  <a:lnTo>
                    <a:pt x="100347" y="10313"/>
                  </a:lnTo>
                  <a:lnTo>
                    <a:pt x="100801" y="10313"/>
                  </a:lnTo>
                  <a:lnTo>
                    <a:pt x="100926" y="9380"/>
                  </a:lnTo>
                  <a:lnTo>
                    <a:pt x="101046" y="8960"/>
                  </a:lnTo>
                  <a:lnTo>
                    <a:pt x="101160" y="8649"/>
                  </a:lnTo>
                  <a:lnTo>
                    <a:pt x="102398" y="7069"/>
                  </a:lnTo>
                  <a:lnTo>
                    <a:pt x="103306" y="6657"/>
                  </a:lnTo>
                  <a:lnTo>
                    <a:pt x="108741" y="6657"/>
                  </a:lnTo>
                  <a:lnTo>
                    <a:pt x="108265" y="6102"/>
                  </a:lnTo>
                  <a:lnTo>
                    <a:pt x="106651" y="5093"/>
                  </a:lnTo>
                  <a:lnTo>
                    <a:pt x="105651" y="4841"/>
                  </a:lnTo>
                  <a:close/>
                </a:path>
                <a:path w="132079" h="22860">
                  <a:moveTo>
                    <a:pt x="108946" y="14650"/>
                  </a:moveTo>
                  <a:lnTo>
                    <a:pt x="108357" y="15138"/>
                  </a:lnTo>
                  <a:lnTo>
                    <a:pt x="107735" y="15491"/>
                  </a:lnTo>
                  <a:lnTo>
                    <a:pt x="106441" y="15911"/>
                  </a:lnTo>
                  <a:lnTo>
                    <a:pt x="105752" y="16012"/>
                  </a:lnTo>
                  <a:lnTo>
                    <a:pt x="109597" y="16012"/>
                  </a:lnTo>
                  <a:lnTo>
                    <a:pt x="108946" y="14650"/>
                  </a:lnTo>
                  <a:close/>
                </a:path>
                <a:path w="132079" h="22860">
                  <a:moveTo>
                    <a:pt x="100801" y="10313"/>
                  </a:moveTo>
                  <a:lnTo>
                    <a:pt x="100347" y="10313"/>
                  </a:lnTo>
                  <a:lnTo>
                    <a:pt x="100347" y="11776"/>
                  </a:lnTo>
                  <a:lnTo>
                    <a:pt x="100801" y="11776"/>
                  </a:lnTo>
                  <a:lnTo>
                    <a:pt x="100801" y="10313"/>
                  </a:lnTo>
                  <a:close/>
                </a:path>
                <a:path w="132079" h="22860">
                  <a:moveTo>
                    <a:pt x="107761" y="10313"/>
                  </a:moveTo>
                  <a:lnTo>
                    <a:pt x="100801" y="10313"/>
                  </a:lnTo>
                  <a:lnTo>
                    <a:pt x="100801" y="11776"/>
                  </a:lnTo>
                  <a:lnTo>
                    <a:pt x="109929" y="11776"/>
                  </a:lnTo>
                  <a:lnTo>
                    <a:pt x="109929" y="10641"/>
                  </a:lnTo>
                  <a:lnTo>
                    <a:pt x="107761" y="10641"/>
                  </a:lnTo>
                  <a:lnTo>
                    <a:pt x="107761" y="10313"/>
                  </a:lnTo>
                  <a:close/>
                </a:path>
                <a:path w="132079" h="22860">
                  <a:moveTo>
                    <a:pt x="108741" y="6657"/>
                  </a:moveTo>
                  <a:lnTo>
                    <a:pt x="105542" y="6657"/>
                  </a:lnTo>
                  <a:lnTo>
                    <a:pt x="106272" y="6976"/>
                  </a:lnTo>
                  <a:lnTo>
                    <a:pt x="107475" y="8405"/>
                  </a:lnTo>
                  <a:lnTo>
                    <a:pt x="107637" y="8960"/>
                  </a:lnTo>
                  <a:lnTo>
                    <a:pt x="107761" y="10641"/>
                  </a:lnTo>
                  <a:lnTo>
                    <a:pt x="108189" y="10313"/>
                  </a:lnTo>
                  <a:lnTo>
                    <a:pt x="109929" y="10313"/>
                  </a:lnTo>
                  <a:lnTo>
                    <a:pt x="109862" y="9380"/>
                  </a:lnTo>
                  <a:lnTo>
                    <a:pt x="109719" y="8649"/>
                  </a:lnTo>
                  <a:lnTo>
                    <a:pt x="108878" y="6816"/>
                  </a:lnTo>
                  <a:lnTo>
                    <a:pt x="108741" y="6657"/>
                  </a:lnTo>
                  <a:close/>
                </a:path>
                <a:path w="132079" h="22860">
                  <a:moveTo>
                    <a:pt x="109929" y="10313"/>
                  </a:moveTo>
                  <a:lnTo>
                    <a:pt x="108189" y="10313"/>
                  </a:lnTo>
                  <a:lnTo>
                    <a:pt x="107761" y="10641"/>
                  </a:lnTo>
                  <a:lnTo>
                    <a:pt x="109929" y="10641"/>
                  </a:lnTo>
                  <a:lnTo>
                    <a:pt x="109929" y="10313"/>
                  </a:lnTo>
                  <a:close/>
                </a:path>
                <a:path w="132079" h="22860">
                  <a:moveTo>
                    <a:pt x="115121" y="5068"/>
                  </a:moveTo>
                  <a:lnTo>
                    <a:pt x="112650" y="5068"/>
                  </a:lnTo>
                  <a:lnTo>
                    <a:pt x="112730" y="6085"/>
                  </a:lnTo>
                  <a:lnTo>
                    <a:pt x="112852" y="17777"/>
                  </a:lnTo>
                  <a:lnTo>
                    <a:pt x="115399" y="17777"/>
                  </a:lnTo>
                  <a:lnTo>
                    <a:pt x="115399" y="9472"/>
                  </a:lnTo>
                  <a:lnTo>
                    <a:pt x="115676" y="8565"/>
                  </a:lnTo>
                  <a:lnTo>
                    <a:pt x="116356" y="7741"/>
                  </a:lnTo>
                  <a:lnTo>
                    <a:pt x="115046" y="7741"/>
                  </a:lnTo>
                  <a:lnTo>
                    <a:pt x="115245" y="7220"/>
                  </a:lnTo>
                  <a:lnTo>
                    <a:pt x="115121" y="5068"/>
                  </a:lnTo>
                  <a:close/>
                </a:path>
                <a:path w="132079" h="22860">
                  <a:moveTo>
                    <a:pt x="122999" y="6884"/>
                  </a:moveTo>
                  <a:lnTo>
                    <a:pt x="119366" y="6884"/>
                  </a:lnTo>
                  <a:lnTo>
                    <a:pt x="119971" y="7136"/>
                  </a:lnTo>
                  <a:lnTo>
                    <a:pt x="120728" y="8128"/>
                  </a:lnTo>
                  <a:lnTo>
                    <a:pt x="120833" y="8565"/>
                  </a:lnTo>
                  <a:lnTo>
                    <a:pt x="120921" y="17777"/>
                  </a:lnTo>
                  <a:lnTo>
                    <a:pt x="123468" y="17777"/>
                  </a:lnTo>
                  <a:lnTo>
                    <a:pt x="123468" y="9472"/>
                  </a:lnTo>
                  <a:lnTo>
                    <a:pt x="123754" y="8565"/>
                  </a:lnTo>
                  <a:lnTo>
                    <a:pt x="124347" y="7867"/>
                  </a:lnTo>
                  <a:lnTo>
                    <a:pt x="122837" y="7867"/>
                  </a:lnTo>
                  <a:lnTo>
                    <a:pt x="123073" y="7220"/>
                  </a:lnTo>
                  <a:lnTo>
                    <a:pt x="122999" y="6884"/>
                  </a:lnTo>
                  <a:close/>
                </a:path>
                <a:path w="132079" h="22860">
                  <a:moveTo>
                    <a:pt x="131220" y="6884"/>
                  </a:moveTo>
                  <a:lnTo>
                    <a:pt x="127486" y="6884"/>
                  </a:lnTo>
                  <a:lnTo>
                    <a:pt x="128091" y="7136"/>
                  </a:lnTo>
                  <a:lnTo>
                    <a:pt x="128847" y="8128"/>
                  </a:lnTo>
                  <a:lnTo>
                    <a:pt x="128953" y="8565"/>
                  </a:lnTo>
                  <a:lnTo>
                    <a:pt x="129041" y="17777"/>
                  </a:lnTo>
                  <a:lnTo>
                    <a:pt x="131588" y="17777"/>
                  </a:lnTo>
                  <a:lnTo>
                    <a:pt x="131467" y="7741"/>
                  </a:lnTo>
                  <a:lnTo>
                    <a:pt x="131220" y="6884"/>
                  </a:lnTo>
                  <a:close/>
                </a:path>
                <a:path w="132079" h="22860">
                  <a:moveTo>
                    <a:pt x="123078" y="7205"/>
                  </a:moveTo>
                  <a:lnTo>
                    <a:pt x="122837" y="7867"/>
                  </a:lnTo>
                  <a:lnTo>
                    <a:pt x="123241" y="7867"/>
                  </a:lnTo>
                  <a:lnTo>
                    <a:pt x="123078" y="7205"/>
                  </a:lnTo>
                  <a:close/>
                </a:path>
                <a:path w="132079" h="22860">
                  <a:moveTo>
                    <a:pt x="128763" y="4841"/>
                  </a:moveTo>
                  <a:lnTo>
                    <a:pt x="126292" y="4841"/>
                  </a:lnTo>
                  <a:lnTo>
                    <a:pt x="125359" y="5118"/>
                  </a:lnTo>
                  <a:lnTo>
                    <a:pt x="123745" y="6211"/>
                  </a:lnTo>
                  <a:lnTo>
                    <a:pt x="123272" y="6816"/>
                  </a:lnTo>
                  <a:lnTo>
                    <a:pt x="123183" y="7632"/>
                  </a:lnTo>
                  <a:lnTo>
                    <a:pt x="123241" y="7867"/>
                  </a:lnTo>
                  <a:lnTo>
                    <a:pt x="124347" y="7867"/>
                  </a:lnTo>
                  <a:lnTo>
                    <a:pt x="124897" y="7220"/>
                  </a:lnTo>
                  <a:lnTo>
                    <a:pt x="125670" y="6884"/>
                  </a:lnTo>
                  <a:lnTo>
                    <a:pt x="131220" y="6884"/>
                  </a:lnTo>
                  <a:lnTo>
                    <a:pt x="129822" y="5253"/>
                  </a:lnTo>
                  <a:lnTo>
                    <a:pt x="128763" y="4841"/>
                  </a:lnTo>
                  <a:close/>
                </a:path>
                <a:path w="132079" h="22860">
                  <a:moveTo>
                    <a:pt x="115293" y="7093"/>
                  </a:moveTo>
                  <a:lnTo>
                    <a:pt x="115046" y="7741"/>
                  </a:lnTo>
                  <a:lnTo>
                    <a:pt x="115348" y="7741"/>
                  </a:lnTo>
                  <a:lnTo>
                    <a:pt x="115293" y="7093"/>
                  </a:lnTo>
                  <a:close/>
                </a:path>
                <a:path w="132079" h="22860">
                  <a:moveTo>
                    <a:pt x="120349" y="4841"/>
                  </a:moveTo>
                  <a:lnTo>
                    <a:pt x="118282" y="4841"/>
                  </a:lnTo>
                  <a:lnTo>
                    <a:pt x="117363" y="5118"/>
                  </a:lnTo>
                  <a:lnTo>
                    <a:pt x="115961" y="6085"/>
                  </a:lnTo>
                  <a:lnTo>
                    <a:pt x="115399" y="6816"/>
                  </a:lnTo>
                  <a:lnTo>
                    <a:pt x="115348" y="7741"/>
                  </a:lnTo>
                  <a:lnTo>
                    <a:pt x="116356" y="7741"/>
                  </a:lnTo>
                  <a:lnTo>
                    <a:pt x="116785" y="7220"/>
                  </a:lnTo>
                  <a:lnTo>
                    <a:pt x="117550" y="6884"/>
                  </a:lnTo>
                  <a:lnTo>
                    <a:pt x="122999" y="6884"/>
                  </a:lnTo>
                  <a:lnTo>
                    <a:pt x="122526" y="6085"/>
                  </a:lnTo>
                  <a:lnTo>
                    <a:pt x="121232" y="5118"/>
                  </a:lnTo>
                  <a:lnTo>
                    <a:pt x="120349" y="4841"/>
                  </a:lnTo>
                  <a:close/>
                </a:path>
              </a:pathLst>
            </a:custGeom>
            <a:solidFill>
              <a:srgbClr val="6474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6014318" y="2292051"/>
              <a:ext cx="22225" cy="22225"/>
            </a:xfrm>
            <a:custGeom>
              <a:avLst/>
              <a:gdLst/>
              <a:ahLst/>
              <a:cxnLst/>
              <a:rect l="l" t="t" r="r" b="b"/>
              <a:pathLst>
                <a:path w="22225" h="22225">
                  <a:moveTo>
                    <a:pt x="20001" y="0"/>
                  </a:moveTo>
                  <a:lnTo>
                    <a:pt x="1612" y="0"/>
                  </a:lnTo>
                  <a:lnTo>
                    <a:pt x="0" y="1612"/>
                  </a:lnTo>
                  <a:lnTo>
                    <a:pt x="0" y="3602"/>
                  </a:lnTo>
                  <a:lnTo>
                    <a:pt x="0" y="20001"/>
                  </a:lnTo>
                  <a:lnTo>
                    <a:pt x="1612" y="21614"/>
                  </a:lnTo>
                  <a:lnTo>
                    <a:pt x="20001" y="21614"/>
                  </a:lnTo>
                  <a:lnTo>
                    <a:pt x="21614" y="20001"/>
                  </a:lnTo>
                  <a:lnTo>
                    <a:pt x="21614" y="1612"/>
                  </a:lnTo>
                  <a:lnTo>
                    <a:pt x="20001" y="0"/>
                  </a:lnTo>
                  <a:close/>
                </a:path>
              </a:pathLst>
            </a:custGeom>
            <a:solidFill>
              <a:srgbClr val="F24244">
                <a:alpha val="55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6052427" y="2290649"/>
              <a:ext cx="194310" cy="24765"/>
            </a:xfrm>
            <a:custGeom>
              <a:avLst/>
              <a:gdLst/>
              <a:ahLst/>
              <a:cxnLst/>
              <a:rect l="l" t="t" r="r" b="b"/>
              <a:pathLst>
                <a:path w="194310" h="24764">
                  <a:moveTo>
                    <a:pt x="9330" y="781"/>
                  </a:moveTo>
                  <a:lnTo>
                    <a:pt x="0" y="781"/>
                  </a:lnTo>
                  <a:lnTo>
                    <a:pt x="0" y="18559"/>
                  </a:lnTo>
                  <a:lnTo>
                    <a:pt x="9674" y="18559"/>
                  </a:lnTo>
                  <a:lnTo>
                    <a:pt x="11170" y="18139"/>
                  </a:lnTo>
                  <a:lnTo>
                    <a:pt x="13210" y="16516"/>
                  </a:lnTo>
                  <a:lnTo>
                    <a:pt x="2546" y="16516"/>
                  </a:lnTo>
                  <a:lnTo>
                    <a:pt x="2546" y="10565"/>
                  </a:lnTo>
                  <a:lnTo>
                    <a:pt x="12687" y="10565"/>
                  </a:lnTo>
                  <a:lnTo>
                    <a:pt x="12036" y="9884"/>
                  </a:lnTo>
                  <a:lnTo>
                    <a:pt x="11481" y="9632"/>
                  </a:lnTo>
                  <a:lnTo>
                    <a:pt x="9708" y="9632"/>
                  </a:lnTo>
                  <a:lnTo>
                    <a:pt x="9708" y="9254"/>
                  </a:lnTo>
                  <a:lnTo>
                    <a:pt x="11080" y="9254"/>
                  </a:lnTo>
                  <a:lnTo>
                    <a:pt x="11750" y="8884"/>
                  </a:lnTo>
                  <a:lnTo>
                    <a:pt x="12048" y="8548"/>
                  </a:lnTo>
                  <a:lnTo>
                    <a:pt x="2546" y="8548"/>
                  </a:lnTo>
                  <a:lnTo>
                    <a:pt x="2546" y="2799"/>
                  </a:lnTo>
                  <a:lnTo>
                    <a:pt x="12868" y="2799"/>
                  </a:lnTo>
                  <a:lnTo>
                    <a:pt x="10801" y="1185"/>
                  </a:lnTo>
                  <a:lnTo>
                    <a:pt x="9330" y="781"/>
                  </a:lnTo>
                  <a:close/>
                </a:path>
                <a:path w="194310" h="24764">
                  <a:moveTo>
                    <a:pt x="12687" y="10565"/>
                  </a:moveTo>
                  <a:lnTo>
                    <a:pt x="8657" y="10565"/>
                  </a:lnTo>
                  <a:lnTo>
                    <a:pt x="9590" y="10792"/>
                  </a:lnTo>
                  <a:lnTo>
                    <a:pt x="10952" y="11700"/>
                  </a:lnTo>
                  <a:lnTo>
                    <a:pt x="11266" y="12398"/>
                  </a:lnTo>
                  <a:lnTo>
                    <a:pt x="11296" y="14617"/>
                  </a:lnTo>
                  <a:lnTo>
                    <a:pt x="10952" y="15382"/>
                  </a:lnTo>
                  <a:lnTo>
                    <a:pt x="9590" y="16289"/>
                  </a:lnTo>
                  <a:lnTo>
                    <a:pt x="8657" y="16516"/>
                  </a:lnTo>
                  <a:lnTo>
                    <a:pt x="13210" y="16516"/>
                  </a:lnTo>
                  <a:lnTo>
                    <a:pt x="13773" y="15382"/>
                  </a:lnTo>
                  <a:lnTo>
                    <a:pt x="13843" y="12398"/>
                  </a:lnTo>
                  <a:lnTo>
                    <a:pt x="13482" y="11397"/>
                  </a:lnTo>
                  <a:lnTo>
                    <a:pt x="12687" y="10565"/>
                  </a:lnTo>
                  <a:close/>
                </a:path>
                <a:path w="194310" h="24764">
                  <a:moveTo>
                    <a:pt x="9708" y="9254"/>
                  </a:moveTo>
                  <a:lnTo>
                    <a:pt x="9708" y="9632"/>
                  </a:lnTo>
                  <a:lnTo>
                    <a:pt x="10792" y="9393"/>
                  </a:lnTo>
                  <a:lnTo>
                    <a:pt x="9708" y="9254"/>
                  </a:lnTo>
                  <a:close/>
                </a:path>
                <a:path w="194310" h="24764">
                  <a:moveTo>
                    <a:pt x="10792" y="9393"/>
                  </a:moveTo>
                  <a:lnTo>
                    <a:pt x="9708" y="9632"/>
                  </a:lnTo>
                  <a:lnTo>
                    <a:pt x="11481" y="9632"/>
                  </a:lnTo>
                  <a:lnTo>
                    <a:pt x="11019" y="9422"/>
                  </a:lnTo>
                  <a:lnTo>
                    <a:pt x="10792" y="9393"/>
                  </a:lnTo>
                  <a:close/>
                </a:path>
                <a:path w="194310" h="24764">
                  <a:moveTo>
                    <a:pt x="11080" y="9254"/>
                  </a:moveTo>
                  <a:lnTo>
                    <a:pt x="9708" y="9254"/>
                  </a:lnTo>
                  <a:lnTo>
                    <a:pt x="10792" y="9393"/>
                  </a:lnTo>
                  <a:lnTo>
                    <a:pt x="11080" y="9254"/>
                  </a:lnTo>
                  <a:close/>
                </a:path>
                <a:path w="194310" h="24764">
                  <a:moveTo>
                    <a:pt x="12868" y="2799"/>
                  </a:moveTo>
                  <a:lnTo>
                    <a:pt x="8287" y="2799"/>
                  </a:lnTo>
                  <a:lnTo>
                    <a:pt x="9246" y="3042"/>
                  </a:lnTo>
                  <a:lnTo>
                    <a:pt x="10523" y="4017"/>
                  </a:lnTo>
                  <a:lnTo>
                    <a:pt x="10843" y="4732"/>
                  </a:lnTo>
                  <a:lnTo>
                    <a:pt x="10843" y="6615"/>
                  </a:lnTo>
                  <a:lnTo>
                    <a:pt x="10523" y="7329"/>
                  </a:lnTo>
                  <a:lnTo>
                    <a:pt x="9246" y="8304"/>
                  </a:lnTo>
                  <a:lnTo>
                    <a:pt x="8287" y="8548"/>
                  </a:lnTo>
                  <a:lnTo>
                    <a:pt x="12048" y="8548"/>
                  </a:lnTo>
                  <a:lnTo>
                    <a:pt x="13062" y="7405"/>
                  </a:lnTo>
                  <a:lnTo>
                    <a:pt x="13344" y="6615"/>
                  </a:lnTo>
                  <a:lnTo>
                    <a:pt x="13389" y="3933"/>
                  </a:lnTo>
                  <a:lnTo>
                    <a:pt x="12868" y="2799"/>
                  </a:lnTo>
                  <a:close/>
                </a:path>
                <a:path w="194310" h="24764">
                  <a:moveTo>
                    <a:pt x="19304" y="5850"/>
                  </a:moveTo>
                  <a:lnTo>
                    <a:pt x="16833" y="5850"/>
                  </a:lnTo>
                  <a:lnTo>
                    <a:pt x="16872" y="6253"/>
                  </a:lnTo>
                  <a:lnTo>
                    <a:pt x="16985" y="18559"/>
                  </a:lnTo>
                  <a:lnTo>
                    <a:pt x="19557" y="18559"/>
                  </a:lnTo>
                  <a:lnTo>
                    <a:pt x="19557" y="10759"/>
                  </a:lnTo>
                  <a:lnTo>
                    <a:pt x="19691" y="10162"/>
                  </a:lnTo>
                  <a:lnTo>
                    <a:pt x="20192" y="9128"/>
                  </a:lnTo>
                  <a:lnTo>
                    <a:pt x="19178" y="9128"/>
                  </a:lnTo>
                  <a:lnTo>
                    <a:pt x="19346" y="8338"/>
                  </a:lnTo>
                  <a:lnTo>
                    <a:pt x="19475" y="8044"/>
                  </a:lnTo>
                  <a:lnTo>
                    <a:pt x="19304" y="5850"/>
                  </a:lnTo>
                  <a:close/>
                </a:path>
                <a:path w="194310" h="24764">
                  <a:moveTo>
                    <a:pt x="19488" y="8014"/>
                  </a:moveTo>
                  <a:lnTo>
                    <a:pt x="19346" y="8338"/>
                  </a:lnTo>
                  <a:lnTo>
                    <a:pt x="19178" y="9128"/>
                  </a:lnTo>
                  <a:lnTo>
                    <a:pt x="19582" y="9128"/>
                  </a:lnTo>
                  <a:lnTo>
                    <a:pt x="19488" y="8014"/>
                  </a:lnTo>
                  <a:close/>
                </a:path>
                <a:path w="194310" h="24764">
                  <a:moveTo>
                    <a:pt x="23608" y="5623"/>
                  </a:moveTo>
                  <a:lnTo>
                    <a:pt x="22700" y="5623"/>
                  </a:lnTo>
                  <a:lnTo>
                    <a:pt x="22029" y="5774"/>
                  </a:lnTo>
                  <a:lnTo>
                    <a:pt x="20927" y="6253"/>
                  </a:lnTo>
                  <a:lnTo>
                    <a:pt x="20439" y="6640"/>
                  </a:lnTo>
                  <a:lnTo>
                    <a:pt x="19632" y="7682"/>
                  </a:lnTo>
                  <a:lnTo>
                    <a:pt x="19582" y="9128"/>
                  </a:lnTo>
                  <a:lnTo>
                    <a:pt x="20192" y="9128"/>
                  </a:lnTo>
                  <a:lnTo>
                    <a:pt x="20624" y="8615"/>
                  </a:lnTo>
                  <a:lnTo>
                    <a:pt x="21666" y="7959"/>
                  </a:lnTo>
                  <a:lnTo>
                    <a:pt x="22297" y="7791"/>
                  </a:lnTo>
                  <a:lnTo>
                    <a:pt x="24552" y="7791"/>
                  </a:lnTo>
                  <a:lnTo>
                    <a:pt x="24482" y="5749"/>
                  </a:lnTo>
                  <a:lnTo>
                    <a:pt x="23608" y="5623"/>
                  </a:lnTo>
                  <a:close/>
                </a:path>
                <a:path w="194310" h="24764">
                  <a:moveTo>
                    <a:pt x="24552" y="7791"/>
                  </a:moveTo>
                  <a:lnTo>
                    <a:pt x="23339" y="7791"/>
                  </a:lnTo>
                  <a:lnTo>
                    <a:pt x="24012" y="7859"/>
                  </a:lnTo>
                  <a:lnTo>
                    <a:pt x="24549" y="8044"/>
                  </a:lnTo>
                  <a:lnTo>
                    <a:pt x="24552" y="7791"/>
                  </a:lnTo>
                  <a:close/>
                </a:path>
                <a:path w="194310" h="24764">
                  <a:moveTo>
                    <a:pt x="33076" y="5623"/>
                  </a:moveTo>
                  <a:lnTo>
                    <a:pt x="30554" y="5623"/>
                  </a:lnTo>
                  <a:lnTo>
                    <a:pt x="29461" y="5892"/>
                  </a:lnTo>
                  <a:lnTo>
                    <a:pt x="25669" y="13717"/>
                  </a:lnTo>
                  <a:lnTo>
                    <a:pt x="25889" y="14743"/>
                  </a:lnTo>
                  <a:lnTo>
                    <a:pt x="26898" y="16710"/>
                  </a:lnTo>
                  <a:lnTo>
                    <a:pt x="27612" y="17466"/>
                  </a:lnTo>
                  <a:lnTo>
                    <a:pt x="29461" y="18525"/>
                  </a:lnTo>
                  <a:lnTo>
                    <a:pt x="30554" y="18786"/>
                  </a:lnTo>
                  <a:lnTo>
                    <a:pt x="33076" y="18786"/>
                  </a:lnTo>
                  <a:lnTo>
                    <a:pt x="34168" y="18525"/>
                  </a:lnTo>
                  <a:lnTo>
                    <a:pt x="36034" y="17466"/>
                  </a:lnTo>
                  <a:lnTo>
                    <a:pt x="36677" y="16794"/>
                  </a:lnTo>
                  <a:lnTo>
                    <a:pt x="30705" y="16794"/>
                  </a:lnTo>
                  <a:lnTo>
                    <a:pt x="29823" y="16407"/>
                  </a:lnTo>
                  <a:lnTo>
                    <a:pt x="28528" y="14860"/>
                  </a:lnTo>
                  <a:lnTo>
                    <a:pt x="28209" y="13717"/>
                  </a:lnTo>
                  <a:lnTo>
                    <a:pt x="28209" y="10691"/>
                  </a:lnTo>
                  <a:lnTo>
                    <a:pt x="28537" y="9557"/>
                  </a:lnTo>
                  <a:lnTo>
                    <a:pt x="29848" y="8027"/>
                  </a:lnTo>
                  <a:lnTo>
                    <a:pt x="30722" y="7640"/>
                  </a:lnTo>
                  <a:lnTo>
                    <a:pt x="36693" y="7640"/>
                  </a:lnTo>
                  <a:lnTo>
                    <a:pt x="36034" y="6951"/>
                  </a:lnTo>
                  <a:lnTo>
                    <a:pt x="34168" y="5892"/>
                  </a:lnTo>
                  <a:lnTo>
                    <a:pt x="33076" y="5623"/>
                  </a:lnTo>
                  <a:close/>
                </a:path>
                <a:path w="194310" h="24764">
                  <a:moveTo>
                    <a:pt x="36693" y="7640"/>
                  </a:moveTo>
                  <a:lnTo>
                    <a:pt x="32924" y="7640"/>
                  </a:lnTo>
                  <a:lnTo>
                    <a:pt x="33807" y="8027"/>
                  </a:lnTo>
                  <a:lnTo>
                    <a:pt x="35118" y="9557"/>
                  </a:lnTo>
                  <a:lnTo>
                    <a:pt x="35446" y="10691"/>
                  </a:lnTo>
                  <a:lnTo>
                    <a:pt x="35446" y="13717"/>
                  </a:lnTo>
                  <a:lnTo>
                    <a:pt x="35118" y="14860"/>
                  </a:lnTo>
                  <a:lnTo>
                    <a:pt x="33807" y="16407"/>
                  </a:lnTo>
                  <a:lnTo>
                    <a:pt x="32924" y="16794"/>
                  </a:lnTo>
                  <a:lnTo>
                    <a:pt x="36677" y="16794"/>
                  </a:lnTo>
                  <a:lnTo>
                    <a:pt x="37783" y="14743"/>
                  </a:lnTo>
                  <a:lnTo>
                    <a:pt x="38010" y="13717"/>
                  </a:lnTo>
                  <a:lnTo>
                    <a:pt x="38009" y="10691"/>
                  </a:lnTo>
                  <a:lnTo>
                    <a:pt x="37783" y="9674"/>
                  </a:lnTo>
                  <a:lnTo>
                    <a:pt x="36757" y="7707"/>
                  </a:lnTo>
                  <a:close/>
                </a:path>
                <a:path w="194310" h="24764">
                  <a:moveTo>
                    <a:pt x="47728" y="5623"/>
                  </a:moveTo>
                  <a:lnTo>
                    <a:pt x="45206" y="5623"/>
                  </a:lnTo>
                  <a:lnTo>
                    <a:pt x="44113" y="5892"/>
                  </a:lnTo>
                  <a:lnTo>
                    <a:pt x="40321" y="13717"/>
                  </a:lnTo>
                  <a:lnTo>
                    <a:pt x="40541" y="14743"/>
                  </a:lnTo>
                  <a:lnTo>
                    <a:pt x="41550" y="16710"/>
                  </a:lnTo>
                  <a:lnTo>
                    <a:pt x="42264" y="17466"/>
                  </a:lnTo>
                  <a:lnTo>
                    <a:pt x="44113" y="18525"/>
                  </a:lnTo>
                  <a:lnTo>
                    <a:pt x="45206" y="18786"/>
                  </a:lnTo>
                  <a:lnTo>
                    <a:pt x="47728" y="18786"/>
                  </a:lnTo>
                  <a:lnTo>
                    <a:pt x="48820" y="18525"/>
                  </a:lnTo>
                  <a:lnTo>
                    <a:pt x="50686" y="17466"/>
                  </a:lnTo>
                  <a:lnTo>
                    <a:pt x="51329" y="16794"/>
                  </a:lnTo>
                  <a:lnTo>
                    <a:pt x="45357" y="16794"/>
                  </a:lnTo>
                  <a:lnTo>
                    <a:pt x="44475" y="16407"/>
                  </a:lnTo>
                  <a:lnTo>
                    <a:pt x="43180" y="14860"/>
                  </a:lnTo>
                  <a:lnTo>
                    <a:pt x="42861" y="13717"/>
                  </a:lnTo>
                  <a:lnTo>
                    <a:pt x="42861" y="10691"/>
                  </a:lnTo>
                  <a:lnTo>
                    <a:pt x="43189" y="9557"/>
                  </a:lnTo>
                  <a:lnTo>
                    <a:pt x="44500" y="8027"/>
                  </a:lnTo>
                  <a:lnTo>
                    <a:pt x="45374" y="7640"/>
                  </a:lnTo>
                  <a:lnTo>
                    <a:pt x="51345" y="7640"/>
                  </a:lnTo>
                  <a:lnTo>
                    <a:pt x="50686" y="6951"/>
                  </a:lnTo>
                  <a:lnTo>
                    <a:pt x="48820" y="5892"/>
                  </a:lnTo>
                  <a:lnTo>
                    <a:pt x="47728" y="5623"/>
                  </a:lnTo>
                  <a:close/>
                </a:path>
                <a:path w="194310" h="24764">
                  <a:moveTo>
                    <a:pt x="51345" y="7640"/>
                  </a:moveTo>
                  <a:lnTo>
                    <a:pt x="47576" y="7640"/>
                  </a:lnTo>
                  <a:lnTo>
                    <a:pt x="48459" y="8027"/>
                  </a:lnTo>
                  <a:lnTo>
                    <a:pt x="49770" y="9557"/>
                  </a:lnTo>
                  <a:lnTo>
                    <a:pt x="50098" y="10691"/>
                  </a:lnTo>
                  <a:lnTo>
                    <a:pt x="50098" y="13717"/>
                  </a:lnTo>
                  <a:lnTo>
                    <a:pt x="49770" y="14860"/>
                  </a:lnTo>
                  <a:lnTo>
                    <a:pt x="48459" y="16407"/>
                  </a:lnTo>
                  <a:lnTo>
                    <a:pt x="47576" y="16794"/>
                  </a:lnTo>
                  <a:lnTo>
                    <a:pt x="51329" y="16794"/>
                  </a:lnTo>
                  <a:lnTo>
                    <a:pt x="52435" y="14743"/>
                  </a:lnTo>
                  <a:lnTo>
                    <a:pt x="52662" y="13717"/>
                  </a:lnTo>
                  <a:lnTo>
                    <a:pt x="52662" y="10691"/>
                  </a:lnTo>
                  <a:lnTo>
                    <a:pt x="52435" y="9674"/>
                  </a:lnTo>
                  <a:lnTo>
                    <a:pt x="51409" y="7707"/>
                  </a:lnTo>
                  <a:close/>
                </a:path>
                <a:path w="194310" h="24764">
                  <a:moveTo>
                    <a:pt x="58219" y="0"/>
                  </a:moveTo>
                  <a:lnTo>
                    <a:pt x="55672" y="0"/>
                  </a:lnTo>
                  <a:lnTo>
                    <a:pt x="55672" y="18559"/>
                  </a:lnTo>
                  <a:lnTo>
                    <a:pt x="58219" y="18559"/>
                  </a:lnTo>
                  <a:lnTo>
                    <a:pt x="58219" y="12734"/>
                  </a:lnTo>
                  <a:lnTo>
                    <a:pt x="61637" y="12734"/>
                  </a:lnTo>
                  <a:lnTo>
                    <a:pt x="61434" y="12532"/>
                  </a:lnTo>
                  <a:lnTo>
                    <a:pt x="60262" y="12532"/>
                  </a:lnTo>
                  <a:lnTo>
                    <a:pt x="60287" y="11397"/>
                  </a:lnTo>
                  <a:lnTo>
                    <a:pt x="58219" y="11397"/>
                  </a:lnTo>
                  <a:lnTo>
                    <a:pt x="58219" y="0"/>
                  </a:lnTo>
                  <a:close/>
                </a:path>
                <a:path w="194310" h="24764">
                  <a:moveTo>
                    <a:pt x="61637" y="12734"/>
                  </a:moveTo>
                  <a:lnTo>
                    <a:pt x="58270" y="12734"/>
                  </a:lnTo>
                  <a:lnTo>
                    <a:pt x="64296" y="18559"/>
                  </a:lnTo>
                  <a:lnTo>
                    <a:pt x="67524" y="18559"/>
                  </a:lnTo>
                  <a:lnTo>
                    <a:pt x="61637" y="12734"/>
                  </a:lnTo>
                  <a:close/>
                </a:path>
                <a:path w="194310" h="24764">
                  <a:moveTo>
                    <a:pt x="60287" y="11397"/>
                  </a:moveTo>
                  <a:lnTo>
                    <a:pt x="60262" y="12532"/>
                  </a:lnTo>
                  <a:lnTo>
                    <a:pt x="60846" y="11950"/>
                  </a:lnTo>
                  <a:lnTo>
                    <a:pt x="60287" y="11397"/>
                  </a:lnTo>
                  <a:close/>
                </a:path>
                <a:path w="194310" h="24764">
                  <a:moveTo>
                    <a:pt x="60846" y="11950"/>
                  </a:moveTo>
                  <a:lnTo>
                    <a:pt x="60262" y="12532"/>
                  </a:lnTo>
                  <a:lnTo>
                    <a:pt x="61434" y="12532"/>
                  </a:lnTo>
                  <a:lnTo>
                    <a:pt x="60846" y="11950"/>
                  </a:lnTo>
                  <a:close/>
                </a:path>
                <a:path w="194310" h="24764">
                  <a:moveTo>
                    <a:pt x="66969" y="5850"/>
                  </a:moveTo>
                  <a:lnTo>
                    <a:pt x="63817" y="5850"/>
                  </a:lnTo>
                  <a:lnTo>
                    <a:pt x="58270" y="11397"/>
                  </a:lnTo>
                  <a:lnTo>
                    <a:pt x="60287" y="11397"/>
                  </a:lnTo>
                  <a:lnTo>
                    <a:pt x="60846" y="11950"/>
                  </a:lnTo>
                  <a:lnTo>
                    <a:pt x="66969" y="5850"/>
                  </a:lnTo>
                  <a:close/>
                </a:path>
                <a:path w="194310" h="24764">
                  <a:moveTo>
                    <a:pt x="71640" y="0"/>
                  </a:moveTo>
                  <a:lnTo>
                    <a:pt x="69093" y="0"/>
                  </a:lnTo>
                  <a:lnTo>
                    <a:pt x="69093" y="18559"/>
                  </a:lnTo>
                  <a:lnTo>
                    <a:pt x="71640" y="18559"/>
                  </a:lnTo>
                  <a:lnTo>
                    <a:pt x="71640" y="0"/>
                  </a:lnTo>
                  <a:close/>
                </a:path>
                <a:path w="194310" h="24764">
                  <a:moveTo>
                    <a:pt x="78985" y="18329"/>
                  </a:moveTo>
                  <a:lnTo>
                    <a:pt x="74389" y="22215"/>
                  </a:lnTo>
                  <a:lnTo>
                    <a:pt x="74994" y="24283"/>
                  </a:lnTo>
                  <a:lnTo>
                    <a:pt x="81354" y="18786"/>
                  </a:lnTo>
                  <a:lnTo>
                    <a:pt x="79180" y="18786"/>
                  </a:lnTo>
                  <a:lnTo>
                    <a:pt x="78985" y="18329"/>
                  </a:lnTo>
                  <a:close/>
                </a:path>
                <a:path w="194310" h="24764">
                  <a:moveTo>
                    <a:pt x="79231" y="17752"/>
                  </a:moveTo>
                  <a:lnTo>
                    <a:pt x="78985" y="18329"/>
                  </a:lnTo>
                  <a:lnTo>
                    <a:pt x="79180" y="18786"/>
                  </a:lnTo>
                  <a:lnTo>
                    <a:pt x="79231" y="17752"/>
                  </a:lnTo>
                  <a:close/>
                </a:path>
                <a:path w="194310" h="24764">
                  <a:moveTo>
                    <a:pt x="81797" y="17752"/>
                  </a:moveTo>
                  <a:lnTo>
                    <a:pt x="79231" y="17752"/>
                  </a:lnTo>
                  <a:lnTo>
                    <a:pt x="79180" y="18786"/>
                  </a:lnTo>
                  <a:lnTo>
                    <a:pt x="81354" y="18786"/>
                  </a:lnTo>
                  <a:lnTo>
                    <a:pt x="81797" y="17752"/>
                  </a:lnTo>
                  <a:close/>
                </a:path>
                <a:path w="194310" h="24764">
                  <a:moveTo>
                    <a:pt x="76381" y="5850"/>
                  </a:moveTo>
                  <a:lnTo>
                    <a:pt x="73658" y="5850"/>
                  </a:lnTo>
                  <a:lnTo>
                    <a:pt x="78985" y="18329"/>
                  </a:lnTo>
                  <a:lnTo>
                    <a:pt x="79231" y="17752"/>
                  </a:lnTo>
                  <a:lnTo>
                    <a:pt x="81797" y="17752"/>
                  </a:lnTo>
                  <a:lnTo>
                    <a:pt x="82358" y="16441"/>
                  </a:lnTo>
                  <a:lnTo>
                    <a:pt x="79987" y="16441"/>
                  </a:lnTo>
                  <a:lnTo>
                    <a:pt x="80328" y="15600"/>
                  </a:lnTo>
                  <a:lnTo>
                    <a:pt x="76381" y="5850"/>
                  </a:lnTo>
                  <a:close/>
                </a:path>
                <a:path w="194310" h="24764">
                  <a:moveTo>
                    <a:pt x="80328" y="15600"/>
                  </a:moveTo>
                  <a:lnTo>
                    <a:pt x="79987" y="16441"/>
                  </a:lnTo>
                  <a:lnTo>
                    <a:pt x="80668" y="16441"/>
                  </a:lnTo>
                  <a:lnTo>
                    <a:pt x="80328" y="15600"/>
                  </a:lnTo>
                  <a:close/>
                </a:path>
                <a:path w="194310" h="24764">
                  <a:moveTo>
                    <a:pt x="86897" y="5850"/>
                  </a:moveTo>
                  <a:lnTo>
                    <a:pt x="84274" y="5850"/>
                  </a:lnTo>
                  <a:lnTo>
                    <a:pt x="80328" y="15600"/>
                  </a:lnTo>
                  <a:lnTo>
                    <a:pt x="80668" y="16441"/>
                  </a:lnTo>
                  <a:lnTo>
                    <a:pt x="82358" y="16441"/>
                  </a:lnTo>
                  <a:lnTo>
                    <a:pt x="86897" y="5850"/>
                  </a:lnTo>
                  <a:close/>
                </a:path>
                <a:path w="194310" h="24764">
                  <a:moveTo>
                    <a:pt x="91161" y="5850"/>
                  </a:moveTo>
                  <a:lnTo>
                    <a:pt x="88690" y="5850"/>
                  </a:lnTo>
                  <a:lnTo>
                    <a:pt x="88770" y="6867"/>
                  </a:lnTo>
                  <a:lnTo>
                    <a:pt x="88892" y="18559"/>
                  </a:lnTo>
                  <a:lnTo>
                    <a:pt x="91439" y="18559"/>
                  </a:lnTo>
                  <a:lnTo>
                    <a:pt x="91439" y="10221"/>
                  </a:lnTo>
                  <a:lnTo>
                    <a:pt x="91758" y="9330"/>
                  </a:lnTo>
                  <a:lnTo>
                    <a:pt x="92535" y="8523"/>
                  </a:lnTo>
                  <a:lnTo>
                    <a:pt x="91086" y="8523"/>
                  </a:lnTo>
                  <a:lnTo>
                    <a:pt x="91300" y="8002"/>
                  </a:lnTo>
                  <a:lnTo>
                    <a:pt x="91161" y="5850"/>
                  </a:lnTo>
                  <a:close/>
                </a:path>
                <a:path w="194310" h="24764">
                  <a:moveTo>
                    <a:pt x="99812" y="7665"/>
                  </a:moveTo>
                  <a:lnTo>
                    <a:pt x="95877" y="7665"/>
                  </a:lnTo>
                  <a:lnTo>
                    <a:pt x="96535" y="7912"/>
                  </a:lnTo>
                  <a:lnTo>
                    <a:pt x="97440" y="8909"/>
                  </a:lnTo>
                  <a:lnTo>
                    <a:pt x="97559" y="9330"/>
                  </a:lnTo>
                  <a:lnTo>
                    <a:pt x="97667" y="18559"/>
                  </a:lnTo>
                  <a:lnTo>
                    <a:pt x="100214" y="18559"/>
                  </a:lnTo>
                  <a:lnTo>
                    <a:pt x="100199" y="8909"/>
                  </a:lnTo>
                  <a:lnTo>
                    <a:pt x="99812" y="7665"/>
                  </a:lnTo>
                  <a:close/>
                </a:path>
                <a:path w="194310" h="24764">
                  <a:moveTo>
                    <a:pt x="91337" y="7912"/>
                  </a:moveTo>
                  <a:lnTo>
                    <a:pt x="91086" y="8523"/>
                  </a:lnTo>
                  <a:lnTo>
                    <a:pt x="91388" y="8523"/>
                  </a:lnTo>
                  <a:lnTo>
                    <a:pt x="91337" y="7912"/>
                  </a:lnTo>
                  <a:close/>
                </a:path>
                <a:path w="194310" h="24764">
                  <a:moveTo>
                    <a:pt x="97171" y="5623"/>
                  </a:moveTo>
                  <a:lnTo>
                    <a:pt x="94616" y="5623"/>
                  </a:lnTo>
                  <a:lnTo>
                    <a:pt x="93683" y="5875"/>
                  </a:lnTo>
                  <a:lnTo>
                    <a:pt x="92069" y="6867"/>
                  </a:lnTo>
                  <a:lnTo>
                    <a:pt x="91472" y="7581"/>
                  </a:lnTo>
                  <a:lnTo>
                    <a:pt x="91388" y="8523"/>
                  </a:lnTo>
                  <a:lnTo>
                    <a:pt x="92535" y="8523"/>
                  </a:lnTo>
                  <a:lnTo>
                    <a:pt x="93036" y="8002"/>
                  </a:lnTo>
                  <a:lnTo>
                    <a:pt x="93893" y="7665"/>
                  </a:lnTo>
                  <a:lnTo>
                    <a:pt x="99812" y="7665"/>
                  </a:lnTo>
                  <a:lnTo>
                    <a:pt x="98298" y="6035"/>
                  </a:lnTo>
                  <a:lnTo>
                    <a:pt x="97171" y="5623"/>
                  </a:lnTo>
                  <a:close/>
                </a:path>
                <a:path w="194310" h="24764">
                  <a:moveTo>
                    <a:pt x="110764" y="14625"/>
                  </a:moveTo>
                  <a:lnTo>
                    <a:pt x="109882" y="16693"/>
                  </a:lnTo>
                  <a:lnTo>
                    <a:pt x="110739" y="17365"/>
                  </a:lnTo>
                  <a:lnTo>
                    <a:pt x="111748" y="17886"/>
                  </a:lnTo>
                  <a:lnTo>
                    <a:pt x="114067" y="18609"/>
                  </a:lnTo>
                  <a:lnTo>
                    <a:pt x="115362" y="18786"/>
                  </a:lnTo>
                  <a:lnTo>
                    <a:pt x="118169" y="18786"/>
                  </a:lnTo>
                  <a:lnTo>
                    <a:pt x="119363" y="18576"/>
                  </a:lnTo>
                  <a:lnTo>
                    <a:pt x="121380" y="17718"/>
                  </a:lnTo>
                  <a:lnTo>
                    <a:pt x="122154" y="17113"/>
                  </a:lnTo>
                  <a:lnTo>
                    <a:pt x="122540" y="16567"/>
                  </a:lnTo>
                  <a:lnTo>
                    <a:pt x="115967" y="16567"/>
                  </a:lnTo>
                  <a:lnTo>
                    <a:pt x="115202" y="16499"/>
                  </a:lnTo>
                  <a:lnTo>
                    <a:pt x="113807" y="16214"/>
                  </a:lnTo>
                  <a:lnTo>
                    <a:pt x="113151" y="15995"/>
                  </a:lnTo>
                  <a:lnTo>
                    <a:pt x="111924" y="15424"/>
                  </a:lnTo>
                  <a:lnTo>
                    <a:pt x="111336" y="15062"/>
                  </a:lnTo>
                  <a:lnTo>
                    <a:pt x="110764" y="14625"/>
                  </a:lnTo>
                  <a:close/>
                </a:path>
                <a:path w="194310" h="24764">
                  <a:moveTo>
                    <a:pt x="118253" y="554"/>
                  </a:moveTo>
                  <a:lnTo>
                    <a:pt x="115631" y="554"/>
                  </a:lnTo>
                  <a:lnTo>
                    <a:pt x="114437" y="773"/>
                  </a:lnTo>
                  <a:lnTo>
                    <a:pt x="110184" y="7228"/>
                  </a:lnTo>
                  <a:lnTo>
                    <a:pt x="110579" y="8279"/>
                  </a:lnTo>
                  <a:lnTo>
                    <a:pt x="112176" y="9809"/>
                  </a:lnTo>
                  <a:lnTo>
                    <a:pt x="113395" y="10355"/>
                  </a:lnTo>
                  <a:lnTo>
                    <a:pt x="118934" y="11481"/>
                  </a:lnTo>
                  <a:lnTo>
                    <a:pt x="119741" y="11792"/>
                  </a:lnTo>
                  <a:lnTo>
                    <a:pt x="120666" y="12566"/>
                  </a:lnTo>
                  <a:lnTo>
                    <a:pt x="120901" y="13112"/>
                  </a:lnTo>
                  <a:lnTo>
                    <a:pt x="120888" y="14667"/>
                  </a:lnTo>
                  <a:lnTo>
                    <a:pt x="120565" y="15306"/>
                  </a:lnTo>
                  <a:lnTo>
                    <a:pt x="119237" y="16315"/>
                  </a:lnTo>
                  <a:lnTo>
                    <a:pt x="118203" y="16567"/>
                  </a:lnTo>
                  <a:lnTo>
                    <a:pt x="122540" y="16567"/>
                  </a:lnTo>
                  <a:lnTo>
                    <a:pt x="123246" y="15566"/>
                  </a:lnTo>
                  <a:lnTo>
                    <a:pt x="123402" y="15062"/>
                  </a:lnTo>
                  <a:lnTo>
                    <a:pt x="123524" y="12364"/>
                  </a:lnTo>
                  <a:lnTo>
                    <a:pt x="123120" y="11364"/>
                  </a:lnTo>
                  <a:lnTo>
                    <a:pt x="121506" y="9901"/>
                  </a:lnTo>
                  <a:lnTo>
                    <a:pt x="120254" y="9355"/>
                  </a:lnTo>
                  <a:lnTo>
                    <a:pt x="118556" y="9002"/>
                  </a:lnTo>
                  <a:lnTo>
                    <a:pt x="114731" y="8254"/>
                  </a:lnTo>
                  <a:lnTo>
                    <a:pt x="113958" y="7934"/>
                  </a:lnTo>
                  <a:lnTo>
                    <a:pt x="113034" y="7094"/>
                  </a:lnTo>
                  <a:lnTo>
                    <a:pt x="112807" y="6514"/>
                  </a:lnTo>
                  <a:lnTo>
                    <a:pt x="112886" y="4690"/>
                  </a:lnTo>
                  <a:lnTo>
                    <a:pt x="113168" y="4118"/>
                  </a:lnTo>
                  <a:lnTo>
                    <a:pt x="114631" y="3042"/>
                  </a:lnTo>
                  <a:lnTo>
                    <a:pt x="115648" y="2773"/>
                  </a:lnTo>
                  <a:lnTo>
                    <a:pt x="123113" y="2773"/>
                  </a:lnTo>
                  <a:lnTo>
                    <a:pt x="122422" y="1992"/>
                  </a:lnTo>
                  <a:lnTo>
                    <a:pt x="121532" y="1462"/>
                  </a:lnTo>
                  <a:lnTo>
                    <a:pt x="119413" y="739"/>
                  </a:lnTo>
                  <a:lnTo>
                    <a:pt x="118253" y="554"/>
                  </a:lnTo>
                  <a:close/>
                </a:path>
                <a:path w="194310" h="24764">
                  <a:moveTo>
                    <a:pt x="123113" y="2773"/>
                  </a:moveTo>
                  <a:lnTo>
                    <a:pt x="118035" y="2773"/>
                  </a:lnTo>
                  <a:lnTo>
                    <a:pt x="119010" y="2933"/>
                  </a:lnTo>
                  <a:lnTo>
                    <a:pt x="120725" y="3555"/>
                  </a:lnTo>
                  <a:lnTo>
                    <a:pt x="121532" y="4034"/>
                  </a:lnTo>
                  <a:lnTo>
                    <a:pt x="122288" y="4690"/>
                  </a:lnTo>
                  <a:lnTo>
                    <a:pt x="123113" y="2773"/>
                  </a:lnTo>
                  <a:close/>
                </a:path>
                <a:path w="194310" h="24764">
                  <a:moveTo>
                    <a:pt x="129066" y="5850"/>
                  </a:moveTo>
                  <a:lnTo>
                    <a:pt x="126520" y="5850"/>
                  </a:lnTo>
                  <a:lnTo>
                    <a:pt x="126520" y="18559"/>
                  </a:lnTo>
                  <a:lnTo>
                    <a:pt x="129066" y="18559"/>
                  </a:lnTo>
                  <a:lnTo>
                    <a:pt x="129066" y="5850"/>
                  </a:lnTo>
                  <a:close/>
                </a:path>
                <a:path w="194310" h="24764">
                  <a:moveTo>
                    <a:pt x="129268" y="554"/>
                  </a:moveTo>
                  <a:lnTo>
                    <a:pt x="126318" y="554"/>
                  </a:lnTo>
                  <a:lnTo>
                    <a:pt x="126318" y="3202"/>
                  </a:lnTo>
                  <a:lnTo>
                    <a:pt x="129268" y="3202"/>
                  </a:lnTo>
                  <a:lnTo>
                    <a:pt x="129268" y="554"/>
                  </a:lnTo>
                  <a:close/>
                </a:path>
                <a:path w="194310" h="24764">
                  <a:moveTo>
                    <a:pt x="135069" y="5850"/>
                  </a:moveTo>
                  <a:lnTo>
                    <a:pt x="132597" y="5850"/>
                  </a:lnTo>
                  <a:lnTo>
                    <a:pt x="132677" y="6867"/>
                  </a:lnTo>
                  <a:lnTo>
                    <a:pt x="132799" y="18559"/>
                  </a:lnTo>
                  <a:lnTo>
                    <a:pt x="135346" y="18559"/>
                  </a:lnTo>
                  <a:lnTo>
                    <a:pt x="135346" y="10254"/>
                  </a:lnTo>
                  <a:lnTo>
                    <a:pt x="135623" y="9346"/>
                  </a:lnTo>
                  <a:lnTo>
                    <a:pt x="136303" y="8523"/>
                  </a:lnTo>
                  <a:lnTo>
                    <a:pt x="134993" y="8523"/>
                  </a:lnTo>
                  <a:lnTo>
                    <a:pt x="135192" y="8002"/>
                  </a:lnTo>
                  <a:lnTo>
                    <a:pt x="135069" y="5850"/>
                  </a:lnTo>
                  <a:close/>
                </a:path>
                <a:path w="194310" h="24764">
                  <a:moveTo>
                    <a:pt x="142946" y="7665"/>
                  </a:moveTo>
                  <a:lnTo>
                    <a:pt x="139313" y="7665"/>
                  </a:lnTo>
                  <a:lnTo>
                    <a:pt x="139919" y="7917"/>
                  </a:lnTo>
                  <a:lnTo>
                    <a:pt x="140675" y="8909"/>
                  </a:lnTo>
                  <a:lnTo>
                    <a:pt x="140781" y="9346"/>
                  </a:lnTo>
                  <a:lnTo>
                    <a:pt x="140868" y="18559"/>
                  </a:lnTo>
                  <a:lnTo>
                    <a:pt x="143415" y="18559"/>
                  </a:lnTo>
                  <a:lnTo>
                    <a:pt x="143415" y="10254"/>
                  </a:lnTo>
                  <a:lnTo>
                    <a:pt x="143701" y="9346"/>
                  </a:lnTo>
                  <a:lnTo>
                    <a:pt x="144294" y="8649"/>
                  </a:lnTo>
                  <a:lnTo>
                    <a:pt x="142785" y="8649"/>
                  </a:lnTo>
                  <a:lnTo>
                    <a:pt x="143020" y="8002"/>
                  </a:lnTo>
                  <a:lnTo>
                    <a:pt x="142946" y="7665"/>
                  </a:lnTo>
                  <a:close/>
                </a:path>
                <a:path w="194310" h="24764">
                  <a:moveTo>
                    <a:pt x="151167" y="7665"/>
                  </a:moveTo>
                  <a:lnTo>
                    <a:pt x="147433" y="7665"/>
                  </a:lnTo>
                  <a:lnTo>
                    <a:pt x="148038" y="7917"/>
                  </a:lnTo>
                  <a:lnTo>
                    <a:pt x="148795" y="8909"/>
                  </a:lnTo>
                  <a:lnTo>
                    <a:pt x="148901" y="9346"/>
                  </a:lnTo>
                  <a:lnTo>
                    <a:pt x="148988" y="18559"/>
                  </a:lnTo>
                  <a:lnTo>
                    <a:pt x="151535" y="18559"/>
                  </a:lnTo>
                  <a:lnTo>
                    <a:pt x="151414" y="8523"/>
                  </a:lnTo>
                  <a:lnTo>
                    <a:pt x="151167" y="7665"/>
                  </a:lnTo>
                  <a:close/>
                </a:path>
                <a:path w="194310" h="24764">
                  <a:moveTo>
                    <a:pt x="143026" y="7987"/>
                  </a:moveTo>
                  <a:lnTo>
                    <a:pt x="142785" y="8649"/>
                  </a:lnTo>
                  <a:lnTo>
                    <a:pt x="143188" y="8649"/>
                  </a:lnTo>
                  <a:lnTo>
                    <a:pt x="143026" y="7987"/>
                  </a:lnTo>
                  <a:close/>
                </a:path>
                <a:path w="194310" h="24764">
                  <a:moveTo>
                    <a:pt x="148711" y="5623"/>
                  </a:moveTo>
                  <a:lnTo>
                    <a:pt x="146239" y="5623"/>
                  </a:lnTo>
                  <a:lnTo>
                    <a:pt x="145306" y="5900"/>
                  </a:lnTo>
                  <a:lnTo>
                    <a:pt x="143693" y="6993"/>
                  </a:lnTo>
                  <a:lnTo>
                    <a:pt x="143220" y="7598"/>
                  </a:lnTo>
                  <a:lnTo>
                    <a:pt x="143130" y="8413"/>
                  </a:lnTo>
                  <a:lnTo>
                    <a:pt x="143188" y="8649"/>
                  </a:lnTo>
                  <a:lnTo>
                    <a:pt x="144294" y="8649"/>
                  </a:lnTo>
                  <a:lnTo>
                    <a:pt x="144844" y="8002"/>
                  </a:lnTo>
                  <a:lnTo>
                    <a:pt x="145617" y="7665"/>
                  </a:lnTo>
                  <a:lnTo>
                    <a:pt x="151167" y="7665"/>
                  </a:lnTo>
                  <a:lnTo>
                    <a:pt x="149770" y="6035"/>
                  </a:lnTo>
                  <a:lnTo>
                    <a:pt x="148711" y="5623"/>
                  </a:lnTo>
                  <a:close/>
                </a:path>
                <a:path w="194310" h="24764">
                  <a:moveTo>
                    <a:pt x="135240" y="7874"/>
                  </a:moveTo>
                  <a:lnTo>
                    <a:pt x="134993" y="8523"/>
                  </a:lnTo>
                  <a:lnTo>
                    <a:pt x="135296" y="8523"/>
                  </a:lnTo>
                  <a:lnTo>
                    <a:pt x="135240" y="7874"/>
                  </a:lnTo>
                  <a:close/>
                </a:path>
                <a:path w="194310" h="24764">
                  <a:moveTo>
                    <a:pt x="140297" y="5623"/>
                  </a:moveTo>
                  <a:lnTo>
                    <a:pt x="138229" y="5623"/>
                  </a:lnTo>
                  <a:lnTo>
                    <a:pt x="137310" y="5900"/>
                  </a:lnTo>
                  <a:lnTo>
                    <a:pt x="135908" y="6867"/>
                  </a:lnTo>
                  <a:lnTo>
                    <a:pt x="135346" y="7598"/>
                  </a:lnTo>
                  <a:lnTo>
                    <a:pt x="135296" y="8523"/>
                  </a:lnTo>
                  <a:lnTo>
                    <a:pt x="136303" y="8523"/>
                  </a:lnTo>
                  <a:lnTo>
                    <a:pt x="136733" y="8002"/>
                  </a:lnTo>
                  <a:lnTo>
                    <a:pt x="137498" y="7665"/>
                  </a:lnTo>
                  <a:lnTo>
                    <a:pt x="142946" y="7665"/>
                  </a:lnTo>
                  <a:lnTo>
                    <a:pt x="142474" y="6867"/>
                  </a:lnTo>
                  <a:lnTo>
                    <a:pt x="141180" y="5900"/>
                  </a:lnTo>
                  <a:lnTo>
                    <a:pt x="140297" y="5623"/>
                  </a:lnTo>
                  <a:close/>
                </a:path>
                <a:path w="194310" h="24764">
                  <a:moveTo>
                    <a:pt x="161891" y="5623"/>
                  </a:moveTo>
                  <a:lnTo>
                    <a:pt x="159370" y="5623"/>
                  </a:lnTo>
                  <a:lnTo>
                    <a:pt x="158277" y="5892"/>
                  </a:lnTo>
                  <a:lnTo>
                    <a:pt x="154485" y="13717"/>
                  </a:lnTo>
                  <a:lnTo>
                    <a:pt x="154705" y="14743"/>
                  </a:lnTo>
                  <a:lnTo>
                    <a:pt x="155713" y="16710"/>
                  </a:lnTo>
                  <a:lnTo>
                    <a:pt x="156428" y="17466"/>
                  </a:lnTo>
                  <a:lnTo>
                    <a:pt x="158277" y="18525"/>
                  </a:lnTo>
                  <a:lnTo>
                    <a:pt x="159370" y="18786"/>
                  </a:lnTo>
                  <a:lnTo>
                    <a:pt x="161891" y="18786"/>
                  </a:lnTo>
                  <a:lnTo>
                    <a:pt x="162984" y="18525"/>
                  </a:lnTo>
                  <a:lnTo>
                    <a:pt x="164850" y="17466"/>
                  </a:lnTo>
                  <a:lnTo>
                    <a:pt x="165492" y="16794"/>
                  </a:lnTo>
                  <a:lnTo>
                    <a:pt x="159521" y="16794"/>
                  </a:lnTo>
                  <a:lnTo>
                    <a:pt x="158638" y="16407"/>
                  </a:lnTo>
                  <a:lnTo>
                    <a:pt x="157344" y="14860"/>
                  </a:lnTo>
                  <a:lnTo>
                    <a:pt x="157024" y="13717"/>
                  </a:lnTo>
                  <a:lnTo>
                    <a:pt x="157024" y="10691"/>
                  </a:lnTo>
                  <a:lnTo>
                    <a:pt x="157352" y="9557"/>
                  </a:lnTo>
                  <a:lnTo>
                    <a:pt x="158663" y="8027"/>
                  </a:lnTo>
                  <a:lnTo>
                    <a:pt x="159538" y="7640"/>
                  </a:lnTo>
                  <a:lnTo>
                    <a:pt x="165509" y="7640"/>
                  </a:lnTo>
                  <a:lnTo>
                    <a:pt x="164850" y="6951"/>
                  </a:lnTo>
                  <a:lnTo>
                    <a:pt x="162984" y="5892"/>
                  </a:lnTo>
                  <a:lnTo>
                    <a:pt x="161891" y="5623"/>
                  </a:lnTo>
                  <a:close/>
                </a:path>
                <a:path w="194310" h="24764">
                  <a:moveTo>
                    <a:pt x="165509" y="7640"/>
                  </a:moveTo>
                  <a:lnTo>
                    <a:pt x="161740" y="7640"/>
                  </a:lnTo>
                  <a:lnTo>
                    <a:pt x="162622" y="8027"/>
                  </a:lnTo>
                  <a:lnTo>
                    <a:pt x="163934" y="9557"/>
                  </a:lnTo>
                  <a:lnTo>
                    <a:pt x="164262" y="10691"/>
                  </a:lnTo>
                  <a:lnTo>
                    <a:pt x="164262" y="13717"/>
                  </a:lnTo>
                  <a:lnTo>
                    <a:pt x="163934" y="14860"/>
                  </a:lnTo>
                  <a:lnTo>
                    <a:pt x="162622" y="16407"/>
                  </a:lnTo>
                  <a:lnTo>
                    <a:pt x="161740" y="16794"/>
                  </a:lnTo>
                  <a:lnTo>
                    <a:pt x="165492" y="16794"/>
                  </a:lnTo>
                  <a:lnTo>
                    <a:pt x="166598" y="14743"/>
                  </a:lnTo>
                  <a:lnTo>
                    <a:pt x="166825" y="13717"/>
                  </a:lnTo>
                  <a:lnTo>
                    <a:pt x="166825" y="10691"/>
                  </a:lnTo>
                  <a:lnTo>
                    <a:pt x="166598" y="9674"/>
                  </a:lnTo>
                  <a:lnTo>
                    <a:pt x="165573" y="7707"/>
                  </a:lnTo>
                  <a:close/>
                </a:path>
                <a:path w="194310" h="24764">
                  <a:moveTo>
                    <a:pt x="172105" y="5850"/>
                  </a:moveTo>
                  <a:lnTo>
                    <a:pt x="169634" y="5850"/>
                  </a:lnTo>
                  <a:lnTo>
                    <a:pt x="169714" y="6867"/>
                  </a:lnTo>
                  <a:lnTo>
                    <a:pt x="169836" y="18559"/>
                  </a:lnTo>
                  <a:lnTo>
                    <a:pt x="172383" y="18559"/>
                  </a:lnTo>
                  <a:lnTo>
                    <a:pt x="172383" y="10221"/>
                  </a:lnTo>
                  <a:lnTo>
                    <a:pt x="172702" y="9330"/>
                  </a:lnTo>
                  <a:lnTo>
                    <a:pt x="173478" y="8523"/>
                  </a:lnTo>
                  <a:lnTo>
                    <a:pt x="172030" y="8523"/>
                  </a:lnTo>
                  <a:lnTo>
                    <a:pt x="172244" y="8002"/>
                  </a:lnTo>
                  <a:lnTo>
                    <a:pt x="172105" y="5850"/>
                  </a:lnTo>
                  <a:close/>
                </a:path>
                <a:path w="194310" h="24764">
                  <a:moveTo>
                    <a:pt x="180756" y="7665"/>
                  </a:moveTo>
                  <a:lnTo>
                    <a:pt x="176821" y="7665"/>
                  </a:lnTo>
                  <a:lnTo>
                    <a:pt x="177479" y="7912"/>
                  </a:lnTo>
                  <a:lnTo>
                    <a:pt x="178384" y="8909"/>
                  </a:lnTo>
                  <a:lnTo>
                    <a:pt x="178502" y="9330"/>
                  </a:lnTo>
                  <a:lnTo>
                    <a:pt x="178611" y="18559"/>
                  </a:lnTo>
                  <a:lnTo>
                    <a:pt x="181158" y="18559"/>
                  </a:lnTo>
                  <a:lnTo>
                    <a:pt x="181143" y="8909"/>
                  </a:lnTo>
                  <a:lnTo>
                    <a:pt x="180756" y="7665"/>
                  </a:lnTo>
                  <a:close/>
                </a:path>
                <a:path w="194310" h="24764">
                  <a:moveTo>
                    <a:pt x="172280" y="7912"/>
                  </a:moveTo>
                  <a:lnTo>
                    <a:pt x="172030" y="8523"/>
                  </a:lnTo>
                  <a:lnTo>
                    <a:pt x="172332" y="8523"/>
                  </a:lnTo>
                  <a:lnTo>
                    <a:pt x="172280" y="7912"/>
                  </a:lnTo>
                  <a:close/>
                </a:path>
                <a:path w="194310" h="24764">
                  <a:moveTo>
                    <a:pt x="178115" y="5623"/>
                  </a:moveTo>
                  <a:lnTo>
                    <a:pt x="175560" y="5623"/>
                  </a:lnTo>
                  <a:lnTo>
                    <a:pt x="174627" y="5875"/>
                  </a:lnTo>
                  <a:lnTo>
                    <a:pt x="173013" y="6867"/>
                  </a:lnTo>
                  <a:lnTo>
                    <a:pt x="172416" y="7581"/>
                  </a:lnTo>
                  <a:lnTo>
                    <a:pt x="172332" y="8523"/>
                  </a:lnTo>
                  <a:lnTo>
                    <a:pt x="173478" y="8523"/>
                  </a:lnTo>
                  <a:lnTo>
                    <a:pt x="173980" y="8002"/>
                  </a:lnTo>
                  <a:lnTo>
                    <a:pt x="174837" y="7665"/>
                  </a:lnTo>
                  <a:lnTo>
                    <a:pt x="180756" y="7665"/>
                  </a:lnTo>
                  <a:lnTo>
                    <a:pt x="179241" y="6035"/>
                  </a:lnTo>
                  <a:lnTo>
                    <a:pt x="178115" y="5623"/>
                  </a:lnTo>
                  <a:close/>
                </a:path>
                <a:path w="194310" h="24764">
                  <a:moveTo>
                    <a:pt x="184783" y="15508"/>
                  </a:moveTo>
                  <a:lnTo>
                    <a:pt x="184002" y="17248"/>
                  </a:lnTo>
                  <a:lnTo>
                    <a:pt x="184590" y="17735"/>
                  </a:lnTo>
                  <a:lnTo>
                    <a:pt x="185330" y="18113"/>
                  </a:lnTo>
                  <a:lnTo>
                    <a:pt x="187112" y="18651"/>
                  </a:lnTo>
                  <a:lnTo>
                    <a:pt x="188087" y="18786"/>
                  </a:lnTo>
                  <a:lnTo>
                    <a:pt x="190188" y="18786"/>
                  </a:lnTo>
                  <a:lnTo>
                    <a:pt x="191096" y="18634"/>
                  </a:lnTo>
                  <a:lnTo>
                    <a:pt x="192643" y="18029"/>
                  </a:lnTo>
                  <a:lnTo>
                    <a:pt x="193248" y="17584"/>
                  </a:lnTo>
                  <a:lnTo>
                    <a:pt x="193741" y="16920"/>
                  </a:lnTo>
                  <a:lnTo>
                    <a:pt x="188381" y="16920"/>
                  </a:lnTo>
                  <a:lnTo>
                    <a:pt x="187608" y="16802"/>
                  </a:lnTo>
                  <a:lnTo>
                    <a:pt x="186095" y="16331"/>
                  </a:lnTo>
                  <a:lnTo>
                    <a:pt x="185405" y="15978"/>
                  </a:lnTo>
                  <a:lnTo>
                    <a:pt x="184783" y="15508"/>
                  </a:lnTo>
                  <a:close/>
                </a:path>
                <a:path w="194310" h="24764">
                  <a:moveTo>
                    <a:pt x="190390" y="5623"/>
                  </a:moveTo>
                  <a:lnTo>
                    <a:pt x="188423" y="5623"/>
                  </a:lnTo>
                  <a:lnTo>
                    <a:pt x="187524" y="5791"/>
                  </a:lnTo>
                  <a:lnTo>
                    <a:pt x="184380" y="10422"/>
                  </a:lnTo>
                  <a:lnTo>
                    <a:pt x="184657" y="11154"/>
                  </a:lnTo>
                  <a:lnTo>
                    <a:pt x="185767" y="12297"/>
                  </a:lnTo>
                  <a:lnTo>
                    <a:pt x="186582" y="12700"/>
                  </a:lnTo>
                  <a:lnTo>
                    <a:pt x="187658" y="12936"/>
                  </a:lnTo>
                  <a:lnTo>
                    <a:pt x="190751" y="13549"/>
                  </a:lnTo>
                  <a:lnTo>
                    <a:pt x="191230" y="13751"/>
                  </a:lnTo>
                  <a:lnTo>
                    <a:pt x="191819" y="14289"/>
                  </a:lnTo>
                  <a:lnTo>
                    <a:pt x="191935" y="15718"/>
                  </a:lnTo>
                  <a:lnTo>
                    <a:pt x="191735" y="16104"/>
                  </a:lnTo>
                  <a:lnTo>
                    <a:pt x="190793" y="16760"/>
                  </a:lnTo>
                  <a:lnTo>
                    <a:pt x="190096" y="16920"/>
                  </a:lnTo>
                  <a:lnTo>
                    <a:pt x="193741" y="16920"/>
                  </a:lnTo>
                  <a:lnTo>
                    <a:pt x="194122" y="16407"/>
                  </a:lnTo>
                  <a:lnTo>
                    <a:pt x="194218" y="16104"/>
                  </a:lnTo>
                  <a:lnTo>
                    <a:pt x="194154" y="13549"/>
                  </a:lnTo>
                  <a:lnTo>
                    <a:pt x="194055" y="13297"/>
                  </a:lnTo>
                  <a:lnTo>
                    <a:pt x="192911" y="12221"/>
                  </a:lnTo>
                  <a:lnTo>
                    <a:pt x="192054" y="11834"/>
                  </a:lnTo>
                  <a:lnTo>
                    <a:pt x="188490" y="11120"/>
                  </a:lnTo>
                  <a:lnTo>
                    <a:pt x="187885" y="10969"/>
                  </a:lnTo>
                  <a:lnTo>
                    <a:pt x="187440" y="10759"/>
                  </a:lnTo>
                  <a:lnTo>
                    <a:pt x="186885" y="10204"/>
                  </a:lnTo>
                  <a:lnTo>
                    <a:pt x="186750" y="9842"/>
                  </a:lnTo>
                  <a:lnTo>
                    <a:pt x="186779" y="8775"/>
                  </a:lnTo>
                  <a:lnTo>
                    <a:pt x="186977" y="8371"/>
                  </a:lnTo>
                  <a:lnTo>
                    <a:pt x="187885" y="7665"/>
                  </a:lnTo>
                  <a:lnTo>
                    <a:pt x="188583" y="7489"/>
                  </a:lnTo>
                  <a:lnTo>
                    <a:pt x="193944" y="7489"/>
                  </a:lnTo>
                  <a:lnTo>
                    <a:pt x="194088" y="7186"/>
                  </a:lnTo>
                  <a:lnTo>
                    <a:pt x="193550" y="6682"/>
                  </a:lnTo>
                  <a:lnTo>
                    <a:pt x="192878" y="6295"/>
                  </a:lnTo>
                  <a:lnTo>
                    <a:pt x="191264" y="5757"/>
                  </a:lnTo>
                  <a:lnTo>
                    <a:pt x="190390" y="5623"/>
                  </a:lnTo>
                  <a:close/>
                </a:path>
                <a:path w="194310" h="24764">
                  <a:moveTo>
                    <a:pt x="193944" y="7489"/>
                  </a:moveTo>
                  <a:lnTo>
                    <a:pt x="190197" y="7489"/>
                  </a:lnTo>
                  <a:lnTo>
                    <a:pt x="190861" y="7615"/>
                  </a:lnTo>
                  <a:lnTo>
                    <a:pt x="192172" y="8102"/>
                  </a:lnTo>
                  <a:lnTo>
                    <a:pt x="192760" y="8439"/>
                  </a:lnTo>
                  <a:lnTo>
                    <a:pt x="193281" y="8876"/>
                  </a:lnTo>
                  <a:lnTo>
                    <a:pt x="193944" y="7489"/>
                  </a:lnTo>
                  <a:close/>
                </a:path>
              </a:pathLst>
            </a:custGeom>
            <a:solidFill>
              <a:srgbClr val="6474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6472187" y="2262193"/>
              <a:ext cx="65405" cy="36195"/>
            </a:xfrm>
            <a:custGeom>
              <a:avLst/>
              <a:gdLst/>
              <a:ahLst/>
              <a:cxnLst/>
              <a:rect l="l" t="t" r="r" b="b"/>
              <a:pathLst>
                <a:path w="65404" h="36194">
                  <a:moveTo>
                    <a:pt x="46830" y="0"/>
                  </a:moveTo>
                  <a:lnTo>
                    <a:pt x="18011" y="0"/>
                  </a:lnTo>
                  <a:lnTo>
                    <a:pt x="11000" y="1415"/>
                  </a:lnTo>
                  <a:lnTo>
                    <a:pt x="5275" y="5275"/>
                  </a:lnTo>
                  <a:lnTo>
                    <a:pt x="1415" y="11000"/>
                  </a:lnTo>
                  <a:lnTo>
                    <a:pt x="0" y="18011"/>
                  </a:lnTo>
                  <a:lnTo>
                    <a:pt x="1415" y="25022"/>
                  </a:lnTo>
                  <a:lnTo>
                    <a:pt x="5275" y="30747"/>
                  </a:lnTo>
                  <a:lnTo>
                    <a:pt x="11000" y="34608"/>
                  </a:lnTo>
                  <a:lnTo>
                    <a:pt x="18011" y="36023"/>
                  </a:lnTo>
                  <a:lnTo>
                    <a:pt x="46830" y="36023"/>
                  </a:lnTo>
                  <a:lnTo>
                    <a:pt x="53841" y="34608"/>
                  </a:lnTo>
                  <a:lnTo>
                    <a:pt x="59566" y="30747"/>
                  </a:lnTo>
                  <a:lnTo>
                    <a:pt x="63426" y="25022"/>
                  </a:lnTo>
                  <a:lnTo>
                    <a:pt x="64842" y="18011"/>
                  </a:lnTo>
                  <a:lnTo>
                    <a:pt x="63426" y="11000"/>
                  </a:lnTo>
                  <a:lnTo>
                    <a:pt x="59566" y="5275"/>
                  </a:lnTo>
                  <a:lnTo>
                    <a:pt x="53841" y="1415"/>
                  </a:lnTo>
                  <a:lnTo>
                    <a:pt x="46830" y="0"/>
                  </a:lnTo>
                  <a:close/>
                </a:path>
              </a:pathLst>
            </a:custGeom>
            <a:solidFill>
              <a:srgbClr val="0A6A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6504607" y="2265795"/>
              <a:ext cx="29209" cy="29209"/>
            </a:xfrm>
            <a:custGeom>
              <a:avLst/>
              <a:gdLst/>
              <a:ahLst/>
              <a:cxnLst/>
              <a:rect l="l" t="t" r="r" b="b"/>
              <a:pathLst>
                <a:path w="29209" h="29210">
                  <a:moveTo>
                    <a:pt x="22367" y="0"/>
                  </a:moveTo>
                  <a:lnTo>
                    <a:pt x="6451" y="0"/>
                  </a:lnTo>
                  <a:lnTo>
                    <a:pt x="0" y="6451"/>
                  </a:lnTo>
                  <a:lnTo>
                    <a:pt x="0" y="14409"/>
                  </a:lnTo>
                  <a:lnTo>
                    <a:pt x="0" y="22367"/>
                  </a:lnTo>
                  <a:lnTo>
                    <a:pt x="6451" y="28818"/>
                  </a:lnTo>
                  <a:lnTo>
                    <a:pt x="22367" y="28818"/>
                  </a:lnTo>
                  <a:lnTo>
                    <a:pt x="28818" y="22367"/>
                  </a:lnTo>
                  <a:lnTo>
                    <a:pt x="28818" y="6451"/>
                  </a:lnTo>
                  <a:lnTo>
                    <a:pt x="2236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6553380" y="2267895"/>
              <a:ext cx="118110" cy="24765"/>
            </a:xfrm>
            <a:custGeom>
              <a:avLst/>
              <a:gdLst/>
              <a:ahLst/>
              <a:cxnLst/>
              <a:rect l="l" t="t" r="r" b="b"/>
              <a:pathLst>
                <a:path w="118109" h="24764">
                  <a:moveTo>
                    <a:pt x="2118" y="1008"/>
                  </a:moveTo>
                  <a:lnTo>
                    <a:pt x="0" y="1008"/>
                  </a:lnTo>
                  <a:lnTo>
                    <a:pt x="0" y="18660"/>
                  </a:lnTo>
                  <a:lnTo>
                    <a:pt x="2118" y="18660"/>
                  </a:lnTo>
                  <a:lnTo>
                    <a:pt x="2118" y="10540"/>
                  </a:lnTo>
                  <a:lnTo>
                    <a:pt x="1714" y="10540"/>
                  </a:lnTo>
                  <a:lnTo>
                    <a:pt x="1714" y="8800"/>
                  </a:lnTo>
                  <a:lnTo>
                    <a:pt x="2118" y="8800"/>
                  </a:lnTo>
                  <a:lnTo>
                    <a:pt x="2118" y="1008"/>
                  </a:lnTo>
                  <a:close/>
                </a:path>
                <a:path w="118109" h="24764">
                  <a:moveTo>
                    <a:pt x="13389" y="1008"/>
                  </a:moveTo>
                  <a:lnTo>
                    <a:pt x="11271" y="1008"/>
                  </a:lnTo>
                  <a:lnTo>
                    <a:pt x="11271" y="18660"/>
                  </a:lnTo>
                  <a:lnTo>
                    <a:pt x="13389" y="18660"/>
                  </a:lnTo>
                  <a:lnTo>
                    <a:pt x="13389" y="10540"/>
                  </a:lnTo>
                  <a:lnTo>
                    <a:pt x="11801" y="10540"/>
                  </a:lnTo>
                  <a:lnTo>
                    <a:pt x="11801" y="8800"/>
                  </a:lnTo>
                  <a:lnTo>
                    <a:pt x="13389" y="8800"/>
                  </a:lnTo>
                  <a:lnTo>
                    <a:pt x="13389" y="1008"/>
                  </a:lnTo>
                  <a:close/>
                </a:path>
                <a:path w="118109" h="24764">
                  <a:moveTo>
                    <a:pt x="2118" y="8800"/>
                  </a:moveTo>
                  <a:lnTo>
                    <a:pt x="1714" y="8800"/>
                  </a:lnTo>
                  <a:lnTo>
                    <a:pt x="1714" y="10540"/>
                  </a:lnTo>
                  <a:lnTo>
                    <a:pt x="2118" y="10540"/>
                  </a:lnTo>
                  <a:lnTo>
                    <a:pt x="2118" y="8800"/>
                  </a:lnTo>
                  <a:close/>
                </a:path>
                <a:path w="118109" h="24764">
                  <a:moveTo>
                    <a:pt x="11271" y="8800"/>
                  </a:moveTo>
                  <a:lnTo>
                    <a:pt x="2118" y="8800"/>
                  </a:lnTo>
                  <a:lnTo>
                    <a:pt x="2118" y="10540"/>
                  </a:lnTo>
                  <a:lnTo>
                    <a:pt x="11271" y="10540"/>
                  </a:lnTo>
                  <a:lnTo>
                    <a:pt x="11271" y="8800"/>
                  </a:lnTo>
                  <a:close/>
                </a:path>
                <a:path w="118109" h="24764">
                  <a:moveTo>
                    <a:pt x="13389" y="8800"/>
                  </a:moveTo>
                  <a:lnTo>
                    <a:pt x="11801" y="8800"/>
                  </a:lnTo>
                  <a:lnTo>
                    <a:pt x="11801" y="10540"/>
                  </a:lnTo>
                  <a:lnTo>
                    <a:pt x="13389" y="10540"/>
                  </a:lnTo>
                  <a:lnTo>
                    <a:pt x="13389" y="8800"/>
                  </a:lnTo>
                  <a:close/>
                </a:path>
                <a:path w="118109" h="24764">
                  <a:moveTo>
                    <a:pt x="19431" y="5396"/>
                  </a:moveTo>
                  <a:lnTo>
                    <a:pt x="17312" y="5396"/>
                  </a:lnTo>
                  <a:lnTo>
                    <a:pt x="17312" y="18660"/>
                  </a:lnTo>
                  <a:lnTo>
                    <a:pt x="19431" y="18660"/>
                  </a:lnTo>
                  <a:lnTo>
                    <a:pt x="19431" y="5396"/>
                  </a:lnTo>
                  <a:close/>
                </a:path>
                <a:path w="118109" h="24764">
                  <a:moveTo>
                    <a:pt x="18775" y="0"/>
                  </a:moveTo>
                  <a:lnTo>
                    <a:pt x="17951" y="0"/>
                  </a:lnTo>
                  <a:lnTo>
                    <a:pt x="17598" y="134"/>
                  </a:lnTo>
                  <a:lnTo>
                    <a:pt x="17043" y="655"/>
                  </a:lnTo>
                  <a:lnTo>
                    <a:pt x="16909" y="991"/>
                  </a:lnTo>
                  <a:lnTo>
                    <a:pt x="16909" y="1832"/>
                  </a:lnTo>
                  <a:lnTo>
                    <a:pt x="17043" y="2185"/>
                  </a:lnTo>
                  <a:lnTo>
                    <a:pt x="17598" y="2740"/>
                  </a:lnTo>
                  <a:lnTo>
                    <a:pt x="17951" y="2874"/>
                  </a:lnTo>
                  <a:lnTo>
                    <a:pt x="18775" y="2874"/>
                  </a:lnTo>
                  <a:lnTo>
                    <a:pt x="19120" y="2740"/>
                  </a:lnTo>
                  <a:lnTo>
                    <a:pt x="19691" y="2185"/>
                  </a:lnTo>
                  <a:lnTo>
                    <a:pt x="19834" y="1832"/>
                  </a:lnTo>
                  <a:lnTo>
                    <a:pt x="19834" y="991"/>
                  </a:lnTo>
                  <a:lnTo>
                    <a:pt x="19691" y="655"/>
                  </a:lnTo>
                  <a:lnTo>
                    <a:pt x="19120" y="134"/>
                  </a:lnTo>
                  <a:lnTo>
                    <a:pt x="18775" y="0"/>
                  </a:lnTo>
                  <a:close/>
                </a:path>
                <a:path w="118109" h="24764">
                  <a:moveTo>
                    <a:pt x="24681" y="14650"/>
                  </a:moveTo>
                  <a:lnTo>
                    <a:pt x="22512" y="14650"/>
                  </a:lnTo>
                  <a:lnTo>
                    <a:pt x="22593" y="15474"/>
                  </a:lnTo>
                  <a:lnTo>
                    <a:pt x="26791" y="18962"/>
                  </a:lnTo>
                  <a:lnTo>
                    <a:pt x="28959" y="18962"/>
                  </a:lnTo>
                  <a:lnTo>
                    <a:pt x="29847" y="18786"/>
                  </a:lnTo>
                  <a:lnTo>
                    <a:pt x="31271" y="18164"/>
                  </a:lnTo>
                  <a:lnTo>
                    <a:pt x="31842" y="17701"/>
                  </a:lnTo>
                  <a:lnTo>
                    <a:pt x="32203" y="17172"/>
                  </a:lnTo>
                  <a:lnTo>
                    <a:pt x="27287" y="17172"/>
                  </a:lnTo>
                  <a:lnTo>
                    <a:pt x="26690" y="17054"/>
                  </a:lnTo>
                  <a:lnTo>
                    <a:pt x="25748" y="16584"/>
                  </a:lnTo>
                  <a:lnTo>
                    <a:pt x="25376" y="16264"/>
                  </a:lnTo>
                  <a:lnTo>
                    <a:pt x="24881" y="15474"/>
                  </a:lnTo>
                  <a:lnTo>
                    <a:pt x="24748" y="15104"/>
                  </a:lnTo>
                  <a:lnTo>
                    <a:pt x="24681" y="14650"/>
                  </a:lnTo>
                  <a:close/>
                </a:path>
                <a:path w="118109" h="24764">
                  <a:moveTo>
                    <a:pt x="29136" y="5093"/>
                  </a:moveTo>
                  <a:lnTo>
                    <a:pt x="26732" y="5093"/>
                  </a:lnTo>
                  <a:lnTo>
                    <a:pt x="25883" y="5253"/>
                  </a:lnTo>
                  <a:lnTo>
                    <a:pt x="24454" y="5875"/>
                  </a:lnTo>
                  <a:lnTo>
                    <a:pt x="23908" y="6304"/>
                  </a:lnTo>
                  <a:lnTo>
                    <a:pt x="23134" y="7413"/>
                  </a:lnTo>
                  <a:lnTo>
                    <a:pt x="23064" y="9985"/>
                  </a:lnTo>
                  <a:lnTo>
                    <a:pt x="23445" y="10843"/>
                  </a:lnTo>
                  <a:lnTo>
                    <a:pt x="28245" y="12767"/>
                  </a:lnTo>
                  <a:lnTo>
                    <a:pt x="28816" y="12894"/>
                  </a:lnTo>
                  <a:lnTo>
                    <a:pt x="29754" y="13221"/>
                  </a:lnTo>
                  <a:lnTo>
                    <a:pt x="30094" y="13448"/>
                  </a:lnTo>
                  <a:lnTo>
                    <a:pt x="30489" y="13953"/>
                  </a:lnTo>
                  <a:lnTo>
                    <a:pt x="30598" y="15844"/>
                  </a:lnTo>
                  <a:lnTo>
                    <a:pt x="30178" y="16483"/>
                  </a:lnTo>
                  <a:lnTo>
                    <a:pt x="29875" y="16735"/>
                  </a:lnTo>
                  <a:lnTo>
                    <a:pt x="29069" y="17088"/>
                  </a:lnTo>
                  <a:lnTo>
                    <a:pt x="28581" y="17172"/>
                  </a:lnTo>
                  <a:lnTo>
                    <a:pt x="32203" y="17172"/>
                  </a:lnTo>
                  <a:lnTo>
                    <a:pt x="32603" y="16584"/>
                  </a:lnTo>
                  <a:lnTo>
                    <a:pt x="32726" y="16281"/>
                  </a:lnTo>
                  <a:lnTo>
                    <a:pt x="32850" y="15844"/>
                  </a:lnTo>
                  <a:lnTo>
                    <a:pt x="32771" y="13448"/>
                  </a:lnTo>
                  <a:lnTo>
                    <a:pt x="27471" y="10817"/>
                  </a:lnTo>
                  <a:lnTo>
                    <a:pt x="26841" y="10666"/>
                  </a:lnTo>
                  <a:lnTo>
                    <a:pt x="25900" y="10246"/>
                  </a:lnTo>
                  <a:lnTo>
                    <a:pt x="25563" y="9985"/>
                  </a:lnTo>
                  <a:lnTo>
                    <a:pt x="25198" y="9397"/>
                  </a:lnTo>
                  <a:lnTo>
                    <a:pt x="25111" y="8052"/>
                  </a:lnTo>
                  <a:lnTo>
                    <a:pt x="25326" y="7665"/>
                  </a:lnTo>
                  <a:lnTo>
                    <a:pt x="26177" y="7043"/>
                  </a:lnTo>
                  <a:lnTo>
                    <a:pt x="26824" y="6884"/>
                  </a:lnTo>
                  <a:lnTo>
                    <a:pt x="32007" y="6884"/>
                  </a:lnTo>
                  <a:lnTo>
                    <a:pt x="31926" y="6732"/>
                  </a:lnTo>
                  <a:lnTo>
                    <a:pt x="30262" y="5421"/>
                  </a:lnTo>
                  <a:lnTo>
                    <a:pt x="29136" y="5093"/>
                  </a:lnTo>
                  <a:close/>
                </a:path>
                <a:path w="118109" h="24764">
                  <a:moveTo>
                    <a:pt x="32007" y="6884"/>
                  </a:moveTo>
                  <a:lnTo>
                    <a:pt x="28489" y="6884"/>
                  </a:lnTo>
                  <a:lnTo>
                    <a:pt x="29136" y="7060"/>
                  </a:lnTo>
                  <a:lnTo>
                    <a:pt x="30111" y="7766"/>
                  </a:lnTo>
                  <a:lnTo>
                    <a:pt x="30397" y="8254"/>
                  </a:lnTo>
                  <a:lnTo>
                    <a:pt x="30481" y="8876"/>
                  </a:lnTo>
                  <a:lnTo>
                    <a:pt x="32574" y="8876"/>
                  </a:lnTo>
                  <a:lnTo>
                    <a:pt x="32422" y="7665"/>
                  </a:lnTo>
                  <a:lnTo>
                    <a:pt x="32007" y="6884"/>
                  </a:lnTo>
                  <a:close/>
                </a:path>
                <a:path w="118109" h="24764">
                  <a:moveTo>
                    <a:pt x="39037" y="7186"/>
                  </a:moveTo>
                  <a:lnTo>
                    <a:pt x="36919" y="7186"/>
                  </a:lnTo>
                  <a:lnTo>
                    <a:pt x="36988" y="16155"/>
                  </a:lnTo>
                  <a:lnTo>
                    <a:pt x="39844" y="18660"/>
                  </a:lnTo>
                  <a:lnTo>
                    <a:pt x="42744" y="18660"/>
                  </a:lnTo>
                  <a:lnTo>
                    <a:pt x="42744" y="16844"/>
                  </a:lnTo>
                  <a:lnTo>
                    <a:pt x="40399" y="16844"/>
                  </a:lnTo>
                  <a:lnTo>
                    <a:pt x="39836" y="16710"/>
                  </a:lnTo>
                  <a:lnTo>
                    <a:pt x="39197" y="16155"/>
                  </a:lnTo>
                  <a:lnTo>
                    <a:pt x="39087" y="15785"/>
                  </a:lnTo>
                  <a:lnTo>
                    <a:pt x="39037" y="7186"/>
                  </a:lnTo>
                  <a:close/>
                </a:path>
                <a:path w="118109" h="24764">
                  <a:moveTo>
                    <a:pt x="42795" y="5396"/>
                  </a:moveTo>
                  <a:lnTo>
                    <a:pt x="34599" y="5396"/>
                  </a:lnTo>
                  <a:lnTo>
                    <a:pt x="34599" y="7186"/>
                  </a:lnTo>
                  <a:lnTo>
                    <a:pt x="42795" y="7186"/>
                  </a:lnTo>
                  <a:lnTo>
                    <a:pt x="42795" y="5396"/>
                  </a:lnTo>
                  <a:close/>
                </a:path>
                <a:path w="118109" h="24764">
                  <a:moveTo>
                    <a:pt x="39037" y="2092"/>
                  </a:moveTo>
                  <a:lnTo>
                    <a:pt x="37197" y="2092"/>
                  </a:lnTo>
                  <a:lnTo>
                    <a:pt x="36919" y="5396"/>
                  </a:lnTo>
                  <a:lnTo>
                    <a:pt x="39037" y="5396"/>
                  </a:lnTo>
                  <a:lnTo>
                    <a:pt x="39037" y="2092"/>
                  </a:lnTo>
                  <a:close/>
                </a:path>
                <a:path w="118109" h="24764">
                  <a:moveTo>
                    <a:pt x="52349" y="5093"/>
                  </a:moveTo>
                  <a:lnTo>
                    <a:pt x="49878" y="5093"/>
                  </a:lnTo>
                  <a:lnTo>
                    <a:pt x="48785" y="5379"/>
                  </a:lnTo>
                  <a:lnTo>
                    <a:pt x="46886" y="6522"/>
                  </a:lnTo>
                  <a:lnTo>
                    <a:pt x="46146" y="7329"/>
                  </a:lnTo>
                  <a:lnTo>
                    <a:pt x="45087" y="9397"/>
                  </a:lnTo>
                  <a:lnTo>
                    <a:pt x="44826" y="10616"/>
                  </a:lnTo>
                  <a:lnTo>
                    <a:pt x="44826" y="13423"/>
                  </a:lnTo>
                  <a:lnTo>
                    <a:pt x="49828" y="18962"/>
                  </a:lnTo>
                  <a:lnTo>
                    <a:pt x="52299" y="18962"/>
                  </a:lnTo>
                  <a:lnTo>
                    <a:pt x="53392" y="18676"/>
                  </a:lnTo>
                  <a:lnTo>
                    <a:pt x="55274" y="17533"/>
                  </a:lnTo>
                  <a:lnTo>
                    <a:pt x="55625" y="17147"/>
                  </a:lnTo>
                  <a:lnTo>
                    <a:pt x="50298" y="17147"/>
                  </a:lnTo>
                  <a:lnTo>
                    <a:pt x="49609" y="16962"/>
                  </a:lnTo>
                  <a:lnTo>
                    <a:pt x="48382" y="16205"/>
                  </a:lnTo>
                  <a:lnTo>
                    <a:pt x="47894" y="15634"/>
                  </a:lnTo>
                  <a:lnTo>
                    <a:pt x="47172" y="14104"/>
                  </a:lnTo>
                  <a:lnTo>
                    <a:pt x="47045" y="13423"/>
                  </a:lnTo>
                  <a:lnTo>
                    <a:pt x="47047" y="10616"/>
                  </a:lnTo>
                  <a:lnTo>
                    <a:pt x="50349" y="6909"/>
                  </a:lnTo>
                  <a:lnTo>
                    <a:pt x="55650" y="6909"/>
                  </a:lnTo>
                  <a:lnTo>
                    <a:pt x="55300" y="6522"/>
                  </a:lnTo>
                  <a:lnTo>
                    <a:pt x="53434" y="5379"/>
                  </a:lnTo>
                  <a:lnTo>
                    <a:pt x="52349" y="5093"/>
                  </a:lnTo>
                  <a:close/>
                </a:path>
                <a:path w="118109" h="24764">
                  <a:moveTo>
                    <a:pt x="55650" y="6909"/>
                  </a:moveTo>
                  <a:lnTo>
                    <a:pt x="51879" y="6909"/>
                  </a:lnTo>
                  <a:lnTo>
                    <a:pt x="52568" y="7102"/>
                  </a:lnTo>
                  <a:lnTo>
                    <a:pt x="53795" y="7859"/>
                  </a:lnTo>
                  <a:lnTo>
                    <a:pt x="54283" y="8422"/>
                  </a:lnTo>
                  <a:lnTo>
                    <a:pt x="54989" y="9935"/>
                  </a:lnTo>
                  <a:lnTo>
                    <a:pt x="55113" y="13423"/>
                  </a:lnTo>
                  <a:lnTo>
                    <a:pt x="54980" y="14104"/>
                  </a:lnTo>
                  <a:lnTo>
                    <a:pt x="54257" y="15634"/>
                  </a:lnTo>
                  <a:lnTo>
                    <a:pt x="53770" y="16205"/>
                  </a:lnTo>
                  <a:lnTo>
                    <a:pt x="52526" y="16962"/>
                  </a:lnTo>
                  <a:lnTo>
                    <a:pt x="51828" y="17147"/>
                  </a:lnTo>
                  <a:lnTo>
                    <a:pt x="55625" y="17147"/>
                  </a:lnTo>
                  <a:lnTo>
                    <a:pt x="56006" y="16726"/>
                  </a:lnTo>
                  <a:lnTo>
                    <a:pt x="57065" y="14642"/>
                  </a:lnTo>
                  <a:lnTo>
                    <a:pt x="57334" y="13423"/>
                  </a:lnTo>
                  <a:lnTo>
                    <a:pt x="57334" y="10616"/>
                  </a:lnTo>
                  <a:lnTo>
                    <a:pt x="57073" y="9397"/>
                  </a:lnTo>
                  <a:lnTo>
                    <a:pt x="56031" y="7329"/>
                  </a:lnTo>
                  <a:lnTo>
                    <a:pt x="55650" y="6909"/>
                  </a:lnTo>
                  <a:close/>
                </a:path>
                <a:path w="118109" h="24764">
                  <a:moveTo>
                    <a:pt x="62319" y="5396"/>
                  </a:moveTo>
                  <a:lnTo>
                    <a:pt x="60402" y="5396"/>
                  </a:lnTo>
                  <a:lnTo>
                    <a:pt x="60402" y="18660"/>
                  </a:lnTo>
                  <a:lnTo>
                    <a:pt x="62520" y="18660"/>
                  </a:lnTo>
                  <a:lnTo>
                    <a:pt x="62630" y="9926"/>
                  </a:lnTo>
                  <a:lnTo>
                    <a:pt x="63067" y="8884"/>
                  </a:lnTo>
                  <a:lnTo>
                    <a:pt x="63361" y="8472"/>
                  </a:lnTo>
                  <a:lnTo>
                    <a:pt x="64117" y="7867"/>
                  </a:lnTo>
                  <a:lnTo>
                    <a:pt x="62470" y="7817"/>
                  </a:lnTo>
                  <a:lnTo>
                    <a:pt x="62319" y="5396"/>
                  </a:lnTo>
                  <a:close/>
                </a:path>
                <a:path w="118109" h="24764">
                  <a:moveTo>
                    <a:pt x="67791" y="5093"/>
                  </a:moveTo>
                  <a:lnTo>
                    <a:pt x="66916" y="5093"/>
                  </a:lnTo>
                  <a:lnTo>
                    <a:pt x="66126" y="5194"/>
                  </a:lnTo>
                  <a:lnTo>
                    <a:pt x="62470" y="7817"/>
                  </a:lnTo>
                  <a:lnTo>
                    <a:pt x="64216" y="7817"/>
                  </a:lnTo>
                  <a:lnTo>
                    <a:pt x="64546" y="7648"/>
                  </a:lnTo>
                  <a:lnTo>
                    <a:pt x="65487" y="7380"/>
                  </a:lnTo>
                  <a:lnTo>
                    <a:pt x="65975" y="7312"/>
                  </a:lnTo>
                  <a:lnTo>
                    <a:pt x="67791" y="7312"/>
                  </a:lnTo>
                  <a:lnTo>
                    <a:pt x="67791" y="5093"/>
                  </a:lnTo>
                  <a:close/>
                </a:path>
                <a:path w="118109" h="24764">
                  <a:moveTo>
                    <a:pt x="72548" y="5396"/>
                  </a:moveTo>
                  <a:lnTo>
                    <a:pt x="70429" y="5396"/>
                  </a:lnTo>
                  <a:lnTo>
                    <a:pt x="70429" y="18660"/>
                  </a:lnTo>
                  <a:lnTo>
                    <a:pt x="72548" y="18660"/>
                  </a:lnTo>
                  <a:lnTo>
                    <a:pt x="72548" y="5396"/>
                  </a:lnTo>
                  <a:close/>
                </a:path>
                <a:path w="118109" h="24764">
                  <a:moveTo>
                    <a:pt x="71892" y="0"/>
                  </a:moveTo>
                  <a:lnTo>
                    <a:pt x="71068" y="0"/>
                  </a:lnTo>
                  <a:lnTo>
                    <a:pt x="70715" y="134"/>
                  </a:lnTo>
                  <a:lnTo>
                    <a:pt x="70160" y="655"/>
                  </a:lnTo>
                  <a:lnTo>
                    <a:pt x="70026" y="991"/>
                  </a:lnTo>
                  <a:lnTo>
                    <a:pt x="70026" y="1832"/>
                  </a:lnTo>
                  <a:lnTo>
                    <a:pt x="70160" y="2185"/>
                  </a:lnTo>
                  <a:lnTo>
                    <a:pt x="70715" y="2740"/>
                  </a:lnTo>
                  <a:lnTo>
                    <a:pt x="71068" y="2874"/>
                  </a:lnTo>
                  <a:lnTo>
                    <a:pt x="71892" y="2874"/>
                  </a:lnTo>
                  <a:lnTo>
                    <a:pt x="72237" y="2740"/>
                  </a:lnTo>
                  <a:lnTo>
                    <a:pt x="72808" y="2185"/>
                  </a:lnTo>
                  <a:lnTo>
                    <a:pt x="72951" y="1832"/>
                  </a:lnTo>
                  <a:lnTo>
                    <a:pt x="72951" y="991"/>
                  </a:lnTo>
                  <a:lnTo>
                    <a:pt x="72808" y="655"/>
                  </a:lnTo>
                  <a:lnTo>
                    <a:pt x="72237" y="134"/>
                  </a:lnTo>
                  <a:lnTo>
                    <a:pt x="71892" y="0"/>
                  </a:lnTo>
                  <a:close/>
                </a:path>
                <a:path w="118109" h="24764">
                  <a:moveTo>
                    <a:pt x="88389" y="16567"/>
                  </a:moveTo>
                  <a:lnTo>
                    <a:pt x="86271" y="16567"/>
                  </a:lnTo>
                  <a:lnTo>
                    <a:pt x="86271" y="24207"/>
                  </a:lnTo>
                  <a:lnTo>
                    <a:pt x="88389" y="24207"/>
                  </a:lnTo>
                  <a:lnTo>
                    <a:pt x="88389" y="16567"/>
                  </a:lnTo>
                  <a:close/>
                </a:path>
                <a:path w="118109" h="24764">
                  <a:moveTo>
                    <a:pt x="82564" y="5093"/>
                  </a:moveTo>
                  <a:lnTo>
                    <a:pt x="80580" y="5093"/>
                  </a:lnTo>
                  <a:lnTo>
                    <a:pt x="79538" y="5396"/>
                  </a:lnTo>
                  <a:lnTo>
                    <a:pt x="75902" y="13978"/>
                  </a:lnTo>
                  <a:lnTo>
                    <a:pt x="76033" y="14591"/>
                  </a:lnTo>
                  <a:lnTo>
                    <a:pt x="77041" y="16676"/>
                  </a:lnTo>
                  <a:lnTo>
                    <a:pt x="77747" y="17491"/>
                  </a:lnTo>
                  <a:lnTo>
                    <a:pt x="79563" y="18668"/>
                  </a:lnTo>
                  <a:lnTo>
                    <a:pt x="80614" y="18962"/>
                  </a:lnTo>
                  <a:lnTo>
                    <a:pt x="82782" y="18962"/>
                  </a:lnTo>
                  <a:lnTo>
                    <a:pt x="83665" y="18769"/>
                  </a:lnTo>
                  <a:lnTo>
                    <a:pt x="85245" y="17996"/>
                  </a:lnTo>
                  <a:lnTo>
                    <a:pt x="85850" y="17390"/>
                  </a:lnTo>
                  <a:lnTo>
                    <a:pt x="85988" y="17121"/>
                  </a:lnTo>
                  <a:lnTo>
                    <a:pt x="81269" y="17121"/>
                  </a:lnTo>
                  <a:lnTo>
                    <a:pt x="80563" y="16920"/>
                  </a:lnTo>
                  <a:lnTo>
                    <a:pt x="77999" y="10733"/>
                  </a:lnTo>
                  <a:lnTo>
                    <a:pt x="78126" y="10086"/>
                  </a:lnTo>
                  <a:lnTo>
                    <a:pt x="78832" y="8556"/>
                  </a:lnTo>
                  <a:lnTo>
                    <a:pt x="79319" y="7968"/>
                  </a:lnTo>
                  <a:lnTo>
                    <a:pt x="80563" y="7144"/>
                  </a:lnTo>
                  <a:lnTo>
                    <a:pt x="81269" y="6934"/>
                  </a:lnTo>
                  <a:lnTo>
                    <a:pt x="85912" y="6934"/>
                  </a:lnTo>
                  <a:lnTo>
                    <a:pt x="85716" y="6707"/>
                  </a:lnTo>
                  <a:lnTo>
                    <a:pt x="84909" y="5984"/>
                  </a:lnTo>
                  <a:lnTo>
                    <a:pt x="84413" y="5682"/>
                  </a:lnTo>
                  <a:lnTo>
                    <a:pt x="83253" y="5211"/>
                  </a:lnTo>
                  <a:lnTo>
                    <a:pt x="82564" y="5093"/>
                  </a:lnTo>
                  <a:close/>
                </a:path>
                <a:path w="118109" h="24764">
                  <a:moveTo>
                    <a:pt x="85912" y="6934"/>
                  </a:moveTo>
                  <a:lnTo>
                    <a:pt x="82900" y="6934"/>
                  </a:lnTo>
                  <a:lnTo>
                    <a:pt x="83631" y="7144"/>
                  </a:lnTo>
                  <a:lnTo>
                    <a:pt x="84875" y="7968"/>
                  </a:lnTo>
                  <a:lnTo>
                    <a:pt x="85354" y="8556"/>
                  </a:lnTo>
                  <a:lnTo>
                    <a:pt x="86027" y="10086"/>
                  </a:lnTo>
                  <a:lnTo>
                    <a:pt x="86133" y="13406"/>
                  </a:lnTo>
                  <a:lnTo>
                    <a:pt x="86027" y="13978"/>
                  </a:lnTo>
                  <a:lnTo>
                    <a:pt x="85354" y="15508"/>
                  </a:lnTo>
                  <a:lnTo>
                    <a:pt x="84875" y="16096"/>
                  </a:lnTo>
                  <a:lnTo>
                    <a:pt x="83631" y="16920"/>
                  </a:lnTo>
                  <a:lnTo>
                    <a:pt x="82900" y="17121"/>
                  </a:lnTo>
                  <a:lnTo>
                    <a:pt x="85988" y="17121"/>
                  </a:lnTo>
                  <a:lnTo>
                    <a:pt x="86271" y="16567"/>
                  </a:lnTo>
                  <a:lnTo>
                    <a:pt x="88389" y="16567"/>
                  </a:lnTo>
                  <a:lnTo>
                    <a:pt x="88389" y="7464"/>
                  </a:lnTo>
                  <a:lnTo>
                    <a:pt x="86271" y="7464"/>
                  </a:lnTo>
                  <a:lnTo>
                    <a:pt x="86035" y="7077"/>
                  </a:lnTo>
                  <a:lnTo>
                    <a:pt x="85912" y="6934"/>
                  </a:lnTo>
                  <a:close/>
                </a:path>
                <a:path w="118109" h="24764">
                  <a:moveTo>
                    <a:pt x="88389" y="5396"/>
                  </a:moveTo>
                  <a:lnTo>
                    <a:pt x="86472" y="5396"/>
                  </a:lnTo>
                  <a:lnTo>
                    <a:pt x="86271" y="7464"/>
                  </a:lnTo>
                  <a:lnTo>
                    <a:pt x="88389" y="7464"/>
                  </a:lnTo>
                  <a:lnTo>
                    <a:pt x="88389" y="5396"/>
                  </a:lnTo>
                  <a:close/>
                </a:path>
                <a:path w="118109" h="24764">
                  <a:moveTo>
                    <a:pt x="94014" y="5396"/>
                  </a:moveTo>
                  <a:lnTo>
                    <a:pt x="91896" y="5396"/>
                  </a:lnTo>
                  <a:lnTo>
                    <a:pt x="91896" y="14986"/>
                  </a:lnTo>
                  <a:lnTo>
                    <a:pt x="95763" y="18962"/>
                  </a:lnTo>
                  <a:lnTo>
                    <a:pt x="97696" y="18962"/>
                  </a:lnTo>
                  <a:lnTo>
                    <a:pt x="98537" y="18752"/>
                  </a:lnTo>
                  <a:lnTo>
                    <a:pt x="99999" y="17912"/>
                  </a:lnTo>
                  <a:lnTo>
                    <a:pt x="100546" y="17315"/>
                  </a:lnTo>
                  <a:lnTo>
                    <a:pt x="100622" y="17147"/>
                  </a:lnTo>
                  <a:lnTo>
                    <a:pt x="96242" y="17147"/>
                  </a:lnTo>
                  <a:lnTo>
                    <a:pt x="95460" y="16852"/>
                  </a:lnTo>
                  <a:lnTo>
                    <a:pt x="94300" y="15676"/>
                  </a:lnTo>
                  <a:lnTo>
                    <a:pt x="94077" y="14986"/>
                  </a:lnTo>
                  <a:lnTo>
                    <a:pt x="94014" y="5396"/>
                  </a:lnTo>
                  <a:close/>
                </a:path>
                <a:path w="118109" h="24764">
                  <a:moveTo>
                    <a:pt x="102941" y="16541"/>
                  </a:moveTo>
                  <a:lnTo>
                    <a:pt x="100899" y="16541"/>
                  </a:lnTo>
                  <a:lnTo>
                    <a:pt x="101025" y="18660"/>
                  </a:lnTo>
                  <a:lnTo>
                    <a:pt x="102941" y="18660"/>
                  </a:lnTo>
                  <a:lnTo>
                    <a:pt x="102941" y="16541"/>
                  </a:lnTo>
                  <a:close/>
                </a:path>
                <a:path w="118109" h="24764">
                  <a:moveTo>
                    <a:pt x="102941" y="5396"/>
                  </a:moveTo>
                  <a:lnTo>
                    <a:pt x="100823" y="5396"/>
                  </a:lnTo>
                  <a:lnTo>
                    <a:pt x="100823" y="13961"/>
                  </a:lnTo>
                  <a:lnTo>
                    <a:pt x="100655" y="14701"/>
                  </a:lnTo>
                  <a:lnTo>
                    <a:pt x="99968" y="15945"/>
                  </a:lnTo>
                  <a:lnTo>
                    <a:pt x="99570" y="16373"/>
                  </a:lnTo>
                  <a:lnTo>
                    <a:pt x="98495" y="16995"/>
                  </a:lnTo>
                  <a:lnTo>
                    <a:pt x="97889" y="17147"/>
                  </a:lnTo>
                  <a:lnTo>
                    <a:pt x="100622" y="17147"/>
                  </a:lnTo>
                  <a:lnTo>
                    <a:pt x="100899" y="16541"/>
                  </a:lnTo>
                  <a:lnTo>
                    <a:pt x="102941" y="16541"/>
                  </a:lnTo>
                  <a:lnTo>
                    <a:pt x="102941" y="5396"/>
                  </a:lnTo>
                  <a:close/>
                </a:path>
                <a:path w="118109" h="24764">
                  <a:moveTo>
                    <a:pt x="113351" y="5093"/>
                  </a:moveTo>
                  <a:lnTo>
                    <a:pt x="110880" y="5093"/>
                  </a:lnTo>
                  <a:lnTo>
                    <a:pt x="109821" y="5379"/>
                  </a:lnTo>
                  <a:lnTo>
                    <a:pt x="105996" y="13423"/>
                  </a:lnTo>
                  <a:lnTo>
                    <a:pt x="106248" y="14642"/>
                  </a:lnTo>
                  <a:lnTo>
                    <a:pt x="107274" y="16726"/>
                  </a:lnTo>
                  <a:lnTo>
                    <a:pt x="107988" y="17533"/>
                  </a:lnTo>
                  <a:lnTo>
                    <a:pt x="109804" y="18676"/>
                  </a:lnTo>
                  <a:lnTo>
                    <a:pt x="110846" y="18962"/>
                  </a:lnTo>
                  <a:lnTo>
                    <a:pt x="112998" y="18962"/>
                  </a:lnTo>
                  <a:lnTo>
                    <a:pt x="113855" y="18794"/>
                  </a:lnTo>
                  <a:lnTo>
                    <a:pt x="115351" y="18122"/>
                  </a:lnTo>
                  <a:lnTo>
                    <a:pt x="115973" y="17659"/>
                  </a:lnTo>
                  <a:lnTo>
                    <a:pt x="116384" y="17172"/>
                  </a:lnTo>
                  <a:lnTo>
                    <a:pt x="111317" y="17172"/>
                  </a:lnTo>
                  <a:lnTo>
                    <a:pt x="110661" y="16987"/>
                  </a:lnTo>
                  <a:lnTo>
                    <a:pt x="108064" y="12507"/>
                  </a:lnTo>
                  <a:lnTo>
                    <a:pt x="107585" y="12507"/>
                  </a:lnTo>
                  <a:lnTo>
                    <a:pt x="107585" y="10868"/>
                  </a:lnTo>
                  <a:lnTo>
                    <a:pt x="108064" y="10868"/>
                  </a:lnTo>
                  <a:lnTo>
                    <a:pt x="108104" y="10254"/>
                  </a:lnTo>
                  <a:lnTo>
                    <a:pt x="111317" y="6884"/>
                  </a:lnTo>
                  <a:lnTo>
                    <a:pt x="116439" y="6884"/>
                  </a:lnTo>
                  <a:lnTo>
                    <a:pt x="116133" y="6522"/>
                  </a:lnTo>
                  <a:lnTo>
                    <a:pt x="114418" y="5379"/>
                  </a:lnTo>
                  <a:lnTo>
                    <a:pt x="113351" y="5093"/>
                  </a:lnTo>
                  <a:close/>
                </a:path>
                <a:path w="118109" h="24764">
                  <a:moveTo>
                    <a:pt x="117520" y="15079"/>
                  </a:moveTo>
                  <a:lnTo>
                    <a:pt x="115427" y="15079"/>
                  </a:lnTo>
                  <a:lnTo>
                    <a:pt x="115197" y="15693"/>
                  </a:lnTo>
                  <a:lnTo>
                    <a:pt x="114780" y="16273"/>
                  </a:lnTo>
                  <a:lnTo>
                    <a:pt x="113704" y="16995"/>
                  </a:lnTo>
                  <a:lnTo>
                    <a:pt x="112964" y="17172"/>
                  </a:lnTo>
                  <a:lnTo>
                    <a:pt x="116384" y="17172"/>
                  </a:lnTo>
                  <a:lnTo>
                    <a:pt x="116965" y="16483"/>
                  </a:lnTo>
                  <a:lnTo>
                    <a:pt x="117318" y="15819"/>
                  </a:lnTo>
                  <a:lnTo>
                    <a:pt x="117520" y="15079"/>
                  </a:lnTo>
                  <a:close/>
                </a:path>
                <a:path w="118109" h="24764">
                  <a:moveTo>
                    <a:pt x="108064" y="10868"/>
                  </a:moveTo>
                  <a:lnTo>
                    <a:pt x="107585" y="10868"/>
                  </a:lnTo>
                  <a:lnTo>
                    <a:pt x="107585" y="12507"/>
                  </a:lnTo>
                  <a:lnTo>
                    <a:pt x="108064" y="12507"/>
                  </a:lnTo>
                  <a:lnTo>
                    <a:pt x="108064" y="10868"/>
                  </a:lnTo>
                  <a:close/>
                </a:path>
                <a:path w="118109" h="24764">
                  <a:moveTo>
                    <a:pt x="116439" y="6884"/>
                  </a:moveTo>
                  <a:lnTo>
                    <a:pt x="113082" y="6884"/>
                  </a:lnTo>
                  <a:lnTo>
                    <a:pt x="113964" y="7228"/>
                  </a:lnTo>
                  <a:lnTo>
                    <a:pt x="115393" y="8590"/>
                  </a:lnTo>
                  <a:lnTo>
                    <a:pt x="115710" y="9414"/>
                  </a:lnTo>
                  <a:lnTo>
                    <a:pt x="115805" y="10868"/>
                  </a:lnTo>
                  <a:lnTo>
                    <a:pt x="108064" y="10868"/>
                  </a:lnTo>
                  <a:lnTo>
                    <a:pt x="108064" y="12507"/>
                  </a:lnTo>
                  <a:lnTo>
                    <a:pt x="117848" y="12507"/>
                  </a:lnTo>
                  <a:lnTo>
                    <a:pt x="117873" y="10254"/>
                  </a:lnTo>
                  <a:lnTo>
                    <a:pt x="117654" y="9203"/>
                  </a:lnTo>
                  <a:lnTo>
                    <a:pt x="116799" y="7329"/>
                  </a:lnTo>
                  <a:lnTo>
                    <a:pt x="116439" y="6884"/>
                  </a:lnTo>
                  <a:close/>
                </a:path>
              </a:pathLst>
            </a:custGeom>
            <a:solidFill>
              <a:srgbClr val="01081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4836145" y="2350727"/>
              <a:ext cx="1899920" cy="808990"/>
            </a:xfrm>
            <a:custGeom>
              <a:avLst/>
              <a:gdLst/>
              <a:ahLst/>
              <a:cxnLst/>
              <a:rect l="l" t="t" r="r" b="b"/>
              <a:pathLst>
                <a:path w="1899920" h="808989">
                  <a:moveTo>
                    <a:pt x="1899919" y="0"/>
                  </a:moveTo>
                  <a:lnTo>
                    <a:pt x="0" y="0"/>
                  </a:lnTo>
                  <a:lnTo>
                    <a:pt x="0" y="808727"/>
                  </a:lnTo>
                  <a:lnTo>
                    <a:pt x="1899919" y="808727"/>
                  </a:lnTo>
                  <a:lnTo>
                    <a:pt x="189991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4898010" y="2418526"/>
              <a:ext cx="9525" cy="15240"/>
            </a:xfrm>
            <a:custGeom>
              <a:avLst/>
              <a:gdLst/>
              <a:ahLst/>
              <a:cxnLst/>
              <a:rect l="l" t="t" r="r" b="b"/>
              <a:pathLst>
                <a:path w="9525" h="15239">
                  <a:moveTo>
                    <a:pt x="9121" y="13357"/>
                  </a:moveTo>
                  <a:lnTo>
                    <a:pt x="0" y="13357"/>
                  </a:lnTo>
                  <a:lnTo>
                    <a:pt x="0" y="15237"/>
                  </a:lnTo>
                  <a:lnTo>
                    <a:pt x="9121" y="15237"/>
                  </a:lnTo>
                  <a:lnTo>
                    <a:pt x="9121" y="13357"/>
                  </a:lnTo>
                  <a:close/>
                </a:path>
                <a:path w="9525" h="15239">
                  <a:moveTo>
                    <a:pt x="5792" y="1902"/>
                  </a:moveTo>
                  <a:lnTo>
                    <a:pt x="4668" y="1902"/>
                  </a:lnTo>
                  <a:lnTo>
                    <a:pt x="3544" y="2587"/>
                  </a:lnTo>
                  <a:lnTo>
                    <a:pt x="3544" y="13357"/>
                  </a:lnTo>
                  <a:lnTo>
                    <a:pt x="5792" y="13357"/>
                  </a:lnTo>
                  <a:lnTo>
                    <a:pt x="5792" y="1902"/>
                  </a:lnTo>
                  <a:close/>
                </a:path>
                <a:path w="9525" h="15239">
                  <a:moveTo>
                    <a:pt x="5792" y="0"/>
                  </a:moveTo>
                  <a:lnTo>
                    <a:pt x="4171" y="0"/>
                  </a:lnTo>
                  <a:lnTo>
                    <a:pt x="345" y="2377"/>
                  </a:lnTo>
                  <a:lnTo>
                    <a:pt x="345" y="4538"/>
                  </a:lnTo>
                  <a:lnTo>
                    <a:pt x="3544" y="2587"/>
                  </a:lnTo>
                  <a:lnTo>
                    <a:pt x="3544" y="1902"/>
                  </a:lnTo>
                  <a:lnTo>
                    <a:pt x="5792" y="1902"/>
                  </a:lnTo>
                  <a:lnTo>
                    <a:pt x="5792" y="0"/>
                  </a:lnTo>
                  <a:close/>
                </a:path>
                <a:path w="9525" h="15239">
                  <a:moveTo>
                    <a:pt x="4668" y="1902"/>
                  </a:moveTo>
                  <a:lnTo>
                    <a:pt x="3544" y="1902"/>
                  </a:lnTo>
                  <a:lnTo>
                    <a:pt x="3544" y="2587"/>
                  </a:lnTo>
                  <a:lnTo>
                    <a:pt x="4668" y="1902"/>
                  </a:lnTo>
                  <a:close/>
                </a:path>
              </a:pathLst>
            </a:custGeom>
            <a:solidFill>
              <a:srgbClr val="AEB8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4976638" y="2425613"/>
              <a:ext cx="3810" cy="1905"/>
            </a:xfrm>
            <a:custGeom>
              <a:avLst/>
              <a:gdLst/>
              <a:ahLst/>
              <a:cxnLst/>
              <a:rect l="l" t="t" r="r" b="b"/>
              <a:pathLst>
                <a:path w="3810" h="1905">
                  <a:moveTo>
                    <a:pt x="3435" y="0"/>
                  </a:moveTo>
                  <a:lnTo>
                    <a:pt x="0" y="0"/>
                  </a:lnTo>
                  <a:lnTo>
                    <a:pt x="0" y="1801"/>
                  </a:lnTo>
                  <a:lnTo>
                    <a:pt x="3435" y="1801"/>
                  </a:lnTo>
                  <a:lnTo>
                    <a:pt x="3435" y="0"/>
                  </a:lnTo>
                  <a:close/>
                </a:path>
              </a:pathLst>
            </a:custGeom>
            <a:solidFill>
              <a:srgbClr val="E1E6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4986944" y="2426513"/>
              <a:ext cx="1683385" cy="0"/>
            </a:xfrm>
            <a:custGeom>
              <a:avLst/>
              <a:gdLst/>
              <a:ahLst/>
              <a:cxnLst/>
              <a:rect l="l" t="t" r="r" b="b"/>
              <a:pathLst>
                <a:path w="1683384">
                  <a:moveTo>
                    <a:pt x="0" y="0"/>
                  </a:moveTo>
                  <a:lnTo>
                    <a:pt x="1683298" y="0"/>
                  </a:lnTo>
                </a:path>
              </a:pathLst>
            </a:custGeom>
            <a:ln w="3175">
              <a:solidFill>
                <a:srgbClr val="E1E6EF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6677113" y="2425613"/>
              <a:ext cx="3810" cy="1905"/>
            </a:xfrm>
            <a:custGeom>
              <a:avLst/>
              <a:gdLst/>
              <a:ahLst/>
              <a:cxnLst/>
              <a:rect l="l" t="t" r="r" b="b"/>
              <a:pathLst>
                <a:path w="3809" h="1905">
                  <a:moveTo>
                    <a:pt x="3436" y="0"/>
                  </a:moveTo>
                  <a:lnTo>
                    <a:pt x="0" y="0"/>
                  </a:lnTo>
                  <a:lnTo>
                    <a:pt x="0" y="1801"/>
                  </a:lnTo>
                  <a:lnTo>
                    <a:pt x="3436" y="1801"/>
                  </a:lnTo>
                  <a:lnTo>
                    <a:pt x="3436" y="0"/>
                  </a:lnTo>
                  <a:close/>
                </a:path>
              </a:pathLst>
            </a:custGeom>
            <a:solidFill>
              <a:srgbClr val="E1E6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4896147" y="2567760"/>
              <a:ext cx="36830" cy="15875"/>
            </a:xfrm>
            <a:custGeom>
              <a:avLst/>
              <a:gdLst/>
              <a:ahLst/>
              <a:cxnLst/>
              <a:rect l="l" t="t" r="r" b="b"/>
              <a:pathLst>
                <a:path w="36829" h="15875">
                  <a:moveTo>
                    <a:pt x="9620" y="1902"/>
                  </a:moveTo>
                  <a:lnTo>
                    <a:pt x="5766" y="1902"/>
                  </a:lnTo>
                  <a:lnTo>
                    <a:pt x="6501" y="2110"/>
                  </a:lnTo>
                  <a:lnTo>
                    <a:pt x="7524" y="2946"/>
                  </a:lnTo>
                  <a:lnTo>
                    <a:pt x="7783" y="3566"/>
                  </a:lnTo>
                  <a:lnTo>
                    <a:pt x="7765" y="5122"/>
                  </a:lnTo>
                  <a:lnTo>
                    <a:pt x="7618" y="5691"/>
                  </a:lnTo>
                  <a:lnTo>
                    <a:pt x="6955" y="6930"/>
                  </a:lnTo>
                  <a:lnTo>
                    <a:pt x="6450" y="7593"/>
                  </a:lnTo>
                  <a:lnTo>
                    <a:pt x="543" y="13768"/>
                  </a:lnTo>
                  <a:lnTo>
                    <a:pt x="543" y="15432"/>
                  </a:lnTo>
                  <a:lnTo>
                    <a:pt x="10636" y="15432"/>
                  </a:lnTo>
                  <a:lnTo>
                    <a:pt x="10636" y="14157"/>
                  </a:lnTo>
                  <a:lnTo>
                    <a:pt x="2726" y="14157"/>
                  </a:lnTo>
                  <a:lnTo>
                    <a:pt x="2726" y="13552"/>
                  </a:lnTo>
                  <a:lnTo>
                    <a:pt x="3326" y="13552"/>
                  </a:lnTo>
                  <a:lnTo>
                    <a:pt x="8165" y="8674"/>
                  </a:lnTo>
                  <a:lnTo>
                    <a:pt x="8857" y="7781"/>
                  </a:lnTo>
                  <a:lnTo>
                    <a:pt x="9779" y="6037"/>
                  </a:lnTo>
                  <a:lnTo>
                    <a:pt x="10010" y="5122"/>
                  </a:lnTo>
                  <a:lnTo>
                    <a:pt x="9907" y="2586"/>
                  </a:lnTo>
                  <a:lnTo>
                    <a:pt x="9620" y="1902"/>
                  </a:lnTo>
                  <a:close/>
                </a:path>
                <a:path w="36829" h="15875">
                  <a:moveTo>
                    <a:pt x="3326" y="13552"/>
                  </a:moveTo>
                  <a:lnTo>
                    <a:pt x="2726" y="13552"/>
                  </a:lnTo>
                  <a:lnTo>
                    <a:pt x="2726" y="14157"/>
                  </a:lnTo>
                  <a:lnTo>
                    <a:pt x="3326" y="13552"/>
                  </a:lnTo>
                  <a:close/>
                </a:path>
                <a:path w="36829" h="15875">
                  <a:moveTo>
                    <a:pt x="10636" y="13552"/>
                  </a:moveTo>
                  <a:lnTo>
                    <a:pt x="3326" y="13552"/>
                  </a:lnTo>
                  <a:lnTo>
                    <a:pt x="2726" y="14157"/>
                  </a:lnTo>
                  <a:lnTo>
                    <a:pt x="10636" y="14157"/>
                  </a:lnTo>
                  <a:lnTo>
                    <a:pt x="10636" y="13552"/>
                  </a:lnTo>
                  <a:close/>
                </a:path>
                <a:path w="36829" h="15875">
                  <a:moveTo>
                    <a:pt x="6645" y="0"/>
                  </a:moveTo>
                  <a:lnTo>
                    <a:pt x="4051" y="0"/>
                  </a:lnTo>
                  <a:lnTo>
                    <a:pt x="3093" y="172"/>
                  </a:lnTo>
                  <a:lnTo>
                    <a:pt x="1292" y="850"/>
                  </a:lnTo>
                  <a:lnTo>
                    <a:pt x="543" y="1296"/>
                  </a:lnTo>
                  <a:lnTo>
                    <a:pt x="0" y="1801"/>
                  </a:lnTo>
                  <a:lnTo>
                    <a:pt x="52" y="2110"/>
                  </a:lnTo>
                  <a:lnTo>
                    <a:pt x="716" y="3566"/>
                  </a:lnTo>
                  <a:lnTo>
                    <a:pt x="1335" y="3004"/>
                  </a:lnTo>
                  <a:lnTo>
                    <a:pt x="1976" y="2586"/>
                  </a:lnTo>
                  <a:lnTo>
                    <a:pt x="3316" y="2038"/>
                  </a:lnTo>
                  <a:lnTo>
                    <a:pt x="4037" y="1902"/>
                  </a:lnTo>
                  <a:lnTo>
                    <a:pt x="9620" y="1902"/>
                  </a:lnTo>
                  <a:lnTo>
                    <a:pt x="7863" y="360"/>
                  </a:lnTo>
                  <a:lnTo>
                    <a:pt x="6645" y="0"/>
                  </a:lnTo>
                  <a:close/>
                </a:path>
                <a:path w="36829" h="15875">
                  <a:moveTo>
                    <a:pt x="13935" y="12125"/>
                  </a:moveTo>
                  <a:lnTo>
                    <a:pt x="13157" y="13833"/>
                  </a:lnTo>
                  <a:lnTo>
                    <a:pt x="13575" y="14207"/>
                  </a:lnTo>
                  <a:lnTo>
                    <a:pt x="14065" y="14531"/>
                  </a:lnTo>
                  <a:lnTo>
                    <a:pt x="15189" y="15065"/>
                  </a:lnTo>
                  <a:lnTo>
                    <a:pt x="15794" y="15266"/>
                  </a:lnTo>
                  <a:lnTo>
                    <a:pt x="17091" y="15554"/>
                  </a:lnTo>
                  <a:lnTo>
                    <a:pt x="17746" y="15626"/>
                  </a:lnTo>
                  <a:lnTo>
                    <a:pt x="19519" y="15626"/>
                  </a:lnTo>
                  <a:lnTo>
                    <a:pt x="20477" y="15418"/>
                  </a:lnTo>
                  <a:lnTo>
                    <a:pt x="22105" y="14582"/>
                  </a:lnTo>
                  <a:lnTo>
                    <a:pt x="22732" y="14005"/>
                  </a:lnTo>
                  <a:lnTo>
                    <a:pt x="22898" y="13724"/>
                  </a:lnTo>
                  <a:lnTo>
                    <a:pt x="17559" y="13724"/>
                  </a:lnTo>
                  <a:lnTo>
                    <a:pt x="16788" y="13595"/>
                  </a:lnTo>
                  <a:lnTo>
                    <a:pt x="15333" y="13062"/>
                  </a:lnTo>
                  <a:lnTo>
                    <a:pt x="14627" y="12658"/>
                  </a:lnTo>
                  <a:lnTo>
                    <a:pt x="13935" y="12125"/>
                  </a:lnTo>
                  <a:close/>
                </a:path>
                <a:path w="36829" h="15875">
                  <a:moveTo>
                    <a:pt x="22998" y="7694"/>
                  </a:moveTo>
                  <a:lnTo>
                    <a:pt x="19497" y="7694"/>
                  </a:lnTo>
                  <a:lnTo>
                    <a:pt x="20261" y="7982"/>
                  </a:lnTo>
                  <a:lnTo>
                    <a:pt x="21370" y="9121"/>
                  </a:lnTo>
                  <a:lnTo>
                    <a:pt x="21588" y="9697"/>
                  </a:lnTo>
                  <a:lnTo>
                    <a:pt x="21651" y="11678"/>
                  </a:lnTo>
                  <a:lnTo>
                    <a:pt x="21356" y="12392"/>
                  </a:lnTo>
                  <a:lnTo>
                    <a:pt x="20189" y="13458"/>
                  </a:lnTo>
                  <a:lnTo>
                    <a:pt x="19389" y="13724"/>
                  </a:lnTo>
                  <a:lnTo>
                    <a:pt x="22898" y="13724"/>
                  </a:lnTo>
                  <a:lnTo>
                    <a:pt x="23530" y="12658"/>
                  </a:lnTo>
                  <a:lnTo>
                    <a:pt x="23644" y="12392"/>
                  </a:lnTo>
                  <a:lnTo>
                    <a:pt x="23713" y="12125"/>
                  </a:lnTo>
                  <a:lnTo>
                    <a:pt x="23605" y="8796"/>
                  </a:lnTo>
                  <a:lnTo>
                    <a:pt x="22998" y="7694"/>
                  </a:lnTo>
                  <a:close/>
                </a:path>
                <a:path w="36829" h="15875">
                  <a:moveTo>
                    <a:pt x="22883" y="194"/>
                  </a:moveTo>
                  <a:lnTo>
                    <a:pt x="13654" y="194"/>
                  </a:lnTo>
                  <a:lnTo>
                    <a:pt x="13654" y="9358"/>
                  </a:lnTo>
                  <a:lnTo>
                    <a:pt x="15210" y="9358"/>
                  </a:lnTo>
                  <a:lnTo>
                    <a:pt x="15628" y="8796"/>
                  </a:lnTo>
                  <a:lnTo>
                    <a:pt x="16111" y="8379"/>
                  </a:lnTo>
                  <a:lnTo>
                    <a:pt x="17220" y="7831"/>
                  </a:lnTo>
                  <a:lnTo>
                    <a:pt x="17840" y="7694"/>
                  </a:lnTo>
                  <a:lnTo>
                    <a:pt x="22998" y="7694"/>
                  </a:lnTo>
                  <a:lnTo>
                    <a:pt x="22927" y="7564"/>
                  </a:lnTo>
                  <a:lnTo>
                    <a:pt x="15232" y="7564"/>
                  </a:lnTo>
                  <a:lnTo>
                    <a:pt x="15621" y="7017"/>
                  </a:lnTo>
                  <a:lnTo>
                    <a:pt x="15794" y="6875"/>
                  </a:lnTo>
                  <a:lnTo>
                    <a:pt x="15794" y="2074"/>
                  </a:lnTo>
                  <a:lnTo>
                    <a:pt x="22883" y="2074"/>
                  </a:lnTo>
                  <a:lnTo>
                    <a:pt x="22883" y="194"/>
                  </a:lnTo>
                  <a:close/>
                </a:path>
                <a:path w="36829" h="15875">
                  <a:moveTo>
                    <a:pt x="15794" y="6875"/>
                  </a:moveTo>
                  <a:lnTo>
                    <a:pt x="15621" y="7017"/>
                  </a:lnTo>
                  <a:lnTo>
                    <a:pt x="15232" y="7564"/>
                  </a:lnTo>
                  <a:lnTo>
                    <a:pt x="15794" y="7564"/>
                  </a:lnTo>
                  <a:lnTo>
                    <a:pt x="15794" y="6875"/>
                  </a:lnTo>
                  <a:close/>
                </a:path>
                <a:path w="36829" h="15875">
                  <a:moveTo>
                    <a:pt x="19994" y="5835"/>
                  </a:moveTo>
                  <a:lnTo>
                    <a:pt x="18193" y="5835"/>
                  </a:lnTo>
                  <a:lnTo>
                    <a:pt x="17451" y="5987"/>
                  </a:lnTo>
                  <a:lnTo>
                    <a:pt x="16140" y="6592"/>
                  </a:lnTo>
                  <a:lnTo>
                    <a:pt x="15832" y="6844"/>
                  </a:lnTo>
                  <a:lnTo>
                    <a:pt x="15794" y="7564"/>
                  </a:lnTo>
                  <a:lnTo>
                    <a:pt x="22927" y="7564"/>
                  </a:lnTo>
                  <a:lnTo>
                    <a:pt x="22840" y="7406"/>
                  </a:lnTo>
                  <a:lnTo>
                    <a:pt x="22285" y="6844"/>
                  </a:lnTo>
                  <a:lnTo>
                    <a:pt x="20844" y="6037"/>
                  </a:lnTo>
                  <a:lnTo>
                    <a:pt x="19994" y="5835"/>
                  </a:lnTo>
                  <a:close/>
                </a:path>
                <a:path w="36829" h="15875">
                  <a:moveTo>
                    <a:pt x="32925" y="0"/>
                  </a:moveTo>
                  <a:lnTo>
                    <a:pt x="29395" y="0"/>
                  </a:lnTo>
                  <a:lnTo>
                    <a:pt x="28040" y="662"/>
                  </a:lnTo>
                  <a:lnTo>
                    <a:pt x="26153" y="3299"/>
                  </a:lnTo>
                  <a:lnTo>
                    <a:pt x="25686" y="5230"/>
                  </a:lnTo>
                  <a:lnTo>
                    <a:pt x="25685" y="10324"/>
                  </a:lnTo>
                  <a:lnTo>
                    <a:pt x="26153" y="12262"/>
                  </a:lnTo>
                  <a:lnTo>
                    <a:pt x="28040" y="14956"/>
                  </a:lnTo>
                  <a:lnTo>
                    <a:pt x="29395" y="15626"/>
                  </a:lnTo>
                  <a:lnTo>
                    <a:pt x="32911" y="15626"/>
                  </a:lnTo>
                  <a:lnTo>
                    <a:pt x="34258" y="14956"/>
                  </a:lnTo>
                  <a:lnTo>
                    <a:pt x="35106" y="13746"/>
                  </a:lnTo>
                  <a:lnTo>
                    <a:pt x="30072" y="13746"/>
                  </a:lnTo>
                  <a:lnTo>
                    <a:pt x="29251" y="13263"/>
                  </a:lnTo>
                  <a:lnTo>
                    <a:pt x="28141" y="11332"/>
                  </a:lnTo>
                  <a:lnTo>
                    <a:pt x="27959" y="10324"/>
                  </a:lnTo>
                  <a:lnTo>
                    <a:pt x="27956" y="5230"/>
                  </a:lnTo>
                  <a:lnTo>
                    <a:pt x="28141" y="4221"/>
                  </a:lnTo>
                  <a:lnTo>
                    <a:pt x="29236" y="2334"/>
                  </a:lnTo>
                  <a:lnTo>
                    <a:pt x="30058" y="1858"/>
                  </a:lnTo>
                  <a:lnTo>
                    <a:pt x="35129" y="1858"/>
                  </a:lnTo>
                  <a:lnTo>
                    <a:pt x="34280" y="662"/>
                  </a:lnTo>
                  <a:lnTo>
                    <a:pt x="32925" y="0"/>
                  </a:lnTo>
                  <a:close/>
                </a:path>
                <a:path w="36829" h="15875">
                  <a:moveTo>
                    <a:pt x="35129" y="1858"/>
                  </a:moveTo>
                  <a:lnTo>
                    <a:pt x="32262" y="1858"/>
                  </a:lnTo>
                  <a:lnTo>
                    <a:pt x="33084" y="2334"/>
                  </a:lnTo>
                  <a:lnTo>
                    <a:pt x="34164" y="4221"/>
                  </a:lnTo>
                  <a:lnTo>
                    <a:pt x="34349" y="5230"/>
                  </a:lnTo>
                  <a:lnTo>
                    <a:pt x="34348" y="10324"/>
                  </a:lnTo>
                  <a:lnTo>
                    <a:pt x="34164" y="11332"/>
                  </a:lnTo>
                  <a:lnTo>
                    <a:pt x="33084" y="13263"/>
                  </a:lnTo>
                  <a:lnTo>
                    <a:pt x="32262" y="13746"/>
                  </a:lnTo>
                  <a:lnTo>
                    <a:pt x="35106" y="13746"/>
                  </a:lnTo>
                  <a:lnTo>
                    <a:pt x="36146" y="12262"/>
                  </a:lnTo>
                  <a:lnTo>
                    <a:pt x="36620" y="10324"/>
                  </a:lnTo>
                  <a:lnTo>
                    <a:pt x="36621" y="5230"/>
                  </a:lnTo>
                  <a:lnTo>
                    <a:pt x="36153" y="3299"/>
                  </a:lnTo>
                  <a:lnTo>
                    <a:pt x="35129" y="1858"/>
                  </a:lnTo>
                  <a:close/>
                </a:path>
              </a:pathLst>
            </a:custGeom>
            <a:solidFill>
              <a:srgbClr val="AEB8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4976638" y="2575042"/>
              <a:ext cx="3810" cy="1905"/>
            </a:xfrm>
            <a:custGeom>
              <a:avLst/>
              <a:gdLst/>
              <a:ahLst/>
              <a:cxnLst/>
              <a:rect l="l" t="t" r="r" b="b"/>
              <a:pathLst>
                <a:path w="3810" h="1905">
                  <a:moveTo>
                    <a:pt x="3435" y="0"/>
                  </a:moveTo>
                  <a:lnTo>
                    <a:pt x="0" y="0"/>
                  </a:lnTo>
                  <a:lnTo>
                    <a:pt x="0" y="1801"/>
                  </a:lnTo>
                  <a:lnTo>
                    <a:pt x="3435" y="1801"/>
                  </a:lnTo>
                  <a:lnTo>
                    <a:pt x="3435" y="0"/>
                  </a:lnTo>
                  <a:close/>
                </a:path>
              </a:pathLst>
            </a:custGeom>
            <a:solidFill>
              <a:srgbClr val="E1E6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4986944" y="2575942"/>
              <a:ext cx="1683385" cy="0"/>
            </a:xfrm>
            <a:custGeom>
              <a:avLst/>
              <a:gdLst/>
              <a:ahLst/>
              <a:cxnLst/>
              <a:rect l="l" t="t" r="r" b="b"/>
              <a:pathLst>
                <a:path w="1683384">
                  <a:moveTo>
                    <a:pt x="0" y="0"/>
                  </a:moveTo>
                  <a:lnTo>
                    <a:pt x="1683298" y="0"/>
                  </a:lnTo>
                </a:path>
              </a:pathLst>
            </a:custGeom>
            <a:ln w="3175">
              <a:solidFill>
                <a:srgbClr val="E1E6EF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6677113" y="2575042"/>
              <a:ext cx="3810" cy="1905"/>
            </a:xfrm>
            <a:custGeom>
              <a:avLst/>
              <a:gdLst/>
              <a:ahLst/>
              <a:cxnLst/>
              <a:rect l="l" t="t" r="r" b="b"/>
              <a:pathLst>
                <a:path w="3809" h="1905">
                  <a:moveTo>
                    <a:pt x="3436" y="0"/>
                  </a:moveTo>
                  <a:lnTo>
                    <a:pt x="0" y="0"/>
                  </a:lnTo>
                  <a:lnTo>
                    <a:pt x="0" y="1801"/>
                  </a:lnTo>
                  <a:lnTo>
                    <a:pt x="3436" y="1801"/>
                  </a:lnTo>
                  <a:lnTo>
                    <a:pt x="3436" y="0"/>
                  </a:lnTo>
                  <a:close/>
                </a:path>
              </a:pathLst>
            </a:custGeom>
            <a:solidFill>
              <a:srgbClr val="E1E6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4896344" y="2717189"/>
              <a:ext cx="36830" cy="15875"/>
            </a:xfrm>
            <a:custGeom>
              <a:avLst/>
              <a:gdLst/>
              <a:ahLst/>
              <a:cxnLst/>
              <a:rect l="l" t="t" r="r" b="b"/>
              <a:pathLst>
                <a:path w="36829" h="15875">
                  <a:moveTo>
                    <a:pt x="778" y="12125"/>
                  </a:moveTo>
                  <a:lnTo>
                    <a:pt x="0" y="13833"/>
                  </a:lnTo>
                  <a:lnTo>
                    <a:pt x="417" y="14207"/>
                  </a:lnTo>
                  <a:lnTo>
                    <a:pt x="907" y="14531"/>
                  </a:lnTo>
                  <a:lnTo>
                    <a:pt x="2031" y="15065"/>
                  </a:lnTo>
                  <a:lnTo>
                    <a:pt x="2636" y="15266"/>
                  </a:lnTo>
                  <a:lnTo>
                    <a:pt x="3933" y="15554"/>
                  </a:lnTo>
                  <a:lnTo>
                    <a:pt x="4589" y="15626"/>
                  </a:lnTo>
                  <a:lnTo>
                    <a:pt x="6361" y="15626"/>
                  </a:lnTo>
                  <a:lnTo>
                    <a:pt x="7319" y="15418"/>
                  </a:lnTo>
                  <a:lnTo>
                    <a:pt x="8948" y="14582"/>
                  </a:lnTo>
                  <a:lnTo>
                    <a:pt x="9575" y="14005"/>
                  </a:lnTo>
                  <a:lnTo>
                    <a:pt x="9741" y="13724"/>
                  </a:lnTo>
                  <a:lnTo>
                    <a:pt x="4402" y="13724"/>
                  </a:lnTo>
                  <a:lnTo>
                    <a:pt x="3631" y="13595"/>
                  </a:lnTo>
                  <a:lnTo>
                    <a:pt x="2175" y="13062"/>
                  </a:lnTo>
                  <a:lnTo>
                    <a:pt x="1469" y="12658"/>
                  </a:lnTo>
                  <a:lnTo>
                    <a:pt x="778" y="12125"/>
                  </a:lnTo>
                  <a:close/>
                </a:path>
                <a:path w="36829" h="15875">
                  <a:moveTo>
                    <a:pt x="9841" y="7694"/>
                  </a:moveTo>
                  <a:lnTo>
                    <a:pt x="6340" y="7694"/>
                  </a:lnTo>
                  <a:lnTo>
                    <a:pt x="7103" y="7982"/>
                  </a:lnTo>
                  <a:lnTo>
                    <a:pt x="8213" y="9121"/>
                  </a:lnTo>
                  <a:lnTo>
                    <a:pt x="8431" y="9697"/>
                  </a:lnTo>
                  <a:lnTo>
                    <a:pt x="8494" y="11678"/>
                  </a:lnTo>
                  <a:lnTo>
                    <a:pt x="8198" y="12392"/>
                  </a:lnTo>
                  <a:lnTo>
                    <a:pt x="7031" y="13458"/>
                  </a:lnTo>
                  <a:lnTo>
                    <a:pt x="6232" y="13724"/>
                  </a:lnTo>
                  <a:lnTo>
                    <a:pt x="9741" y="13724"/>
                  </a:lnTo>
                  <a:lnTo>
                    <a:pt x="10372" y="12658"/>
                  </a:lnTo>
                  <a:lnTo>
                    <a:pt x="10487" y="12392"/>
                  </a:lnTo>
                  <a:lnTo>
                    <a:pt x="10556" y="12125"/>
                  </a:lnTo>
                  <a:lnTo>
                    <a:pt x="10447" y="8796"/>
                  </a:lnTo>
                  <a:lnTo>
                    <a:pt x="9841" y="7694"/>
                  </a:lnTo>
                  <a:close/>
                </a:path>
                <a:path w="36829" h="15875">
                  <a:moveTo>
                    <a:pt x="9726" y="194"/>
                  </a:moveTo>
                  <a:lnTo>
                    <a:pt x="497" y="194"/>
                  </a:lnTo>
                  <a:lnTo>
                    <a:pt x="497" y="9358"/>
                  </a:lnTo>
                  <a:lnTo>
                    <a:pt x="2053" y="9358"/>
                  </a:lnTo>
                  <a:lnTo>
                    <a:pt x="2471" y="8796"/>
                  </a:lnTo>
                  <a:lnTo>
                    <a:pt x="2953" y="8379"/>
                  </a:lnTo>
                  <a:lnTo>
                    <a:pt x="4063" y="7831"/>
                  </a:lnTo>
                  <a:lnTo>
                    <a:pt x="4683" y="7694"/>
                  </a:lnTo>
                  <a:lnTo>
                    <a:pt x="9841" y="7694"/>
                  </a:lnTo>
                  <a:lnTo>
                    <a:pt x="9770" y="7564"/>
                  </a:lnTo>
                  <a:lnTo>
                    <a:pt x="2074" y="7564"/>
                  </a:lnTo>
                  <a:lnTo>
                    <a:pt x="2464" y="7017"/>
                  </a:lnTo>
                  <a:lnTo>
                    <a:pt x="2636" y="6875"/>
                  </a:lnTo>
                  <a:lnTo>
                    <a:pt x="2636" y="2074"/>
                  </a:lnTo>
                  <a:lnTo>
                    <a:pt x="9726" y="2074"/>
                  </a:lnTo>
                  <a:lnTo>
                    <a:pt x="9726" y="194"/>
                  </a:lnTo>
                  <a:close/>
                </a:path>
                <a:path w="36829" h="15875">
                  <a:moveTo>
                    <a:pt x="2636" y="6875"/>
                  </a:moveTo>
                  <a:lnTo>
                    <a:pt x="2464" y="7017"/>
                  </a:lnTo>
                  <a:lnTo>
                    <a:pt x="2074" y="7564"/>
                  </a:lnTo>
                  <a:lnTo>
                    <a:pt x="2636" y="7564"/>
                  </a:lnTo>
                  <a:lnTo>
                    <a:pt x="2636" y="6875"/>
                  </a:lnTo>
                  <a:close/>
                </a:path>
                <a:path w="36829" h="15875">
                  <a:moveTo>
                    <a:pt x="6837" y="5835"/>
                  </a:moveTo>
                  <a:lnTo>
                    <a:pt x="5036" y="5835"/>
                  </a:lnTo>
                  <a:lnTo>
                    <a:pt x="4294" y="5987"/>
                  </a:lnTo>
                  <a:lnTo>
                    <a:pt x="2982" y="6592"/>
                  </a:lnTo>
                  <a:lnTo>
                    <a:pt x="2675" y="6844"/>
                  </a:lnTo>
                  <a:lnTo>
                    <a:pt x="2636" y="7564"/>
                  </a:lnTo>
                  <a:lnTo>
                    <a:pt x="9770" y="7564"/>
                  </a:lnTo>
                  <a:lnTo>
                    <a:pt x="9683" y="7406"/>
                  </a:lnTo>
                  <a:lnTo>
                    <a:pt x="9128" y="6844"/>
                  </a:lnTo>
                  <a:lnTo>
                    <a:pt x="7687" y="6037"/>
                  </a:lnTo>
                  <a:lnTo>
                    <a:pt x="6837" y="5835"/>
                  </a:lnTo>
                  <a:close/>
                </a:path>
                <a:path w="36829" h="15875">
                  <a:moveTo>
                    <a:pt x="19768" y="0"/>
                  </a:moveTo>
                  <a:lnTo>
                    <a:pt x="16238" y="0"/>
                  </a:lnTo>
                  <a:lnTo>
                    <a:pt x="14883" y="662"/>
                  </a:lnTo>
                  <a:lnTo>
                    <a:pt x="12996" y="3299"/>
                  </a:lnTo>
                  <a:lnTo>
                    <a:pt x="12529" y="5230"/>
                  </a:lnTo>
                  <a:lnTo>
                    <a:pt x="12527" y="10324"/>
                  </a:lnTo>
                  <a:lnTo>
                    <a:pt x="12996" y="12262"/>
                  </a:lnTo>
                  <a:lnTo>
                    <a:pt x="14883" y="14956"/>
                  </a:lnTo>
                  <a:lnTo>
                    <a:pt x="16238" y="15626"/>
                  </a:lnTo>
                  <a:lnTo>
                    <a:pt x="19754" y="15626"/>
                  </a:lnTo>
                  <a:lnTo>
                    <a:pt x="21101" y="14956"/>
                  </a:lnTo>
                  <a:lnTo>
                    <a:pt x="21949" y="13746"/>
                  </a:lnTo>
                  <a:lnTo>
                    <a:pt x="16915" y="13746"/>
                  </a:lnTo>
                  <a:lnTo>
                    <a:pt x="16094" y="13263"/>
                  </a:lnTo>
                  <a:lnTo>
                    <a:pt x="14984" y="11332"/>
                  </a:lnTo>
                  <a:lnTo>
                    <a:pt x="14802" y="10324"/>
                  </a:lnTo>
                  <a:lnTo>
                    <a:pt x="14799" y="5230"/>
                  </a:lnTo>
                  <a:lnTo>
                    <a:pt x="14984" y="4221"/>
                  </a:lnTo>
                  <a:lnTo>
                    <a:pt x="16079" y="2334"/>
                  </a:lnTo>
                  <a:lnTo>
                    <a:pt x="16900" y="1858"/>
                  </a:lnTo>
                  <a:lnTo>
                    <a:pt x="21972" y="1858"/>
                  </a:lnTo>
                  <a:lnTo>
                    <a:pt x="21122" y="662"/>
                  </a:lnTo>
                  <a:lnTo>
                    <a:pt x="19768" y="0"/>
                  </a:lnTo>
                  <a:close/>
                </a:path>
                <a:path w="36829" h="15875">
                  <a:moveTo>
                    <a:pt x="21972" y="1858"/>
                  </a:moveTo>
                  <a:lnTo>
                    <a:pt x="19105" y="1858"/>
                  </a:lnTo>
                  <a:lnTo>
                    <a:pt x="19926" y="2334"/>
                  </a:lnTo>
                  <a:lnTo>
                    <a:pt x="21007" y="4221"/>
                  </a:lnTo>
                  <a:lnTo>
                    <a:pt x="21191" y="5230"/>
                  </a:lnTo>
                  <a:lnTo>
                    <a:pt x="21191" y="10324"/>
                  </a:lnTo>
                  <a:lnTo>
                    <a:pt x="21007" y="11332"/>
                  </a:lnTo>
                  <a:lnTo>
                    <a:pt x="19926" y="13263"/>
                  </a:lnTo>
                  <a:lnTo>
                    <a:pt x="19105" y="13746"/>
                  </a:lnTo>
                  <a:lnTo>
                    <a:pt x="21949" y="13746"/>
                  </a:lnTo>
                  <a:lnTo>
                    <a:pt x="22988" y="12262"/>
                  </a:lnTo>
                  <a:lnTo>
                    <a:pt x="23462" y="10324"/>
                  </a:lnTo>
                  <a:lnTo>
                    <a:pt x="23464" y="5230"/>
                  </a:lnTo>
                  <a:lnTo>
                    <a:pt x="22996" y="3299"/>
                  </a:lnTo>
                  <a:lnTo>
                    <a:pt x="21972" y="1858"/>
                  </a:lnTo>
                  <a:close/>
                </a:path>
                <a:path w="36829" h="15875">
                  <a:moveTo>
                    <a:pt x="32728" y="0"/>
                  </a:moveTo>
                  <a:lnTo>
                    <a:pt x="29198" y="0"/>
                  </a:lnTo>
                  <a:lnTo>
                    <a:pt x="27843" y="662"/>
                  </a:lnTo>
                  <a:lnTo>
                    <a:pt x="25956" y="3299"/>
                  </a:lnTo>
                  <a:lnTo>
                    <a:pt x="25489" y="5230"/>
                  </a:lnTo>
                  <a:lnTo>
                    <a:pt x="25487" y="10324"/>
                  </a:lnTo>
                  <a:lnTo>
                    <a:pt x="25956" y="12262"/>
                  </a:lnTo>
                  <a:lnTo>
                    <a:pt x="27843" y="14956"/>
                  </a:lnTo>
                  <a:lnTo>
                    <a:pt x="29198" y="15626"/>
                  </a:lnTo>
                  <a:lnTo>
                    <a:pt x="32714" y="15626"/>
                  </a:lnTo>
                  <a:lnTo>
                    <a:pt x="34061" y="14956"/>
                  </a:lnTo>
                  <a:lnTo>
                    <a:pt x="34909" y="13746"/>
                  </a:lnTo>
                  <a:lnTo>
                    <a:pt x="29875" y="13746"/>
                  </a:lnTo>
                  <a:lnTo>
                    <a:pt x="29054" y="13263"/>
                  </a:lnTo>
                  <a:lnTo>
                    <a:pt x="27944" y="11332"/>
                  </a:lnTo>
                  <a:lnTo>
                    <a:pt x="27762" y="10324"/>
                  </a:lnTo>
                  <a:lnTo>
                    <a:pt x="27759" y="5230"/>
                  </a:lnTo>
                  <a:lnTo>
                    <a:pt x="27944" y="4221"/>
                  </a:lnTo>
                  <a:lnTo>
                    <a:pt x="29039" y="2334"/>
                  </a:lnTo>
                  <a:lnTo>
                    <a:pt x="29860" y="1858"/>
                  </a:lnTo>
                  <a:lnTo>
                    <a:pt x="34932" y="1858"/>
                  </a:lnTo>
                  <a:lnTo>
                    <a:pt x="34082" y="662"/>
                  </a:lnTo>
                  <a:lnTo>
                    <a:pt x="32728" y="0"/>
                  </a:lnTo>
                  <a:close/>
                </a:path>
                <a:path w="36829" h="15875">
                  <a:moveTo>
                    <a:pt x="34932" y="1858"/>
                  </a:moveTo>
                  <a:lnTo>
                    <a:pt x="32065" y="1858"/>
                  </a:lnTo>
                  <a:lnTo>
                    <a:pt x="32886" y="2334"/>
                  </a:lnTo>
                  <a:lnTo>
                    <a:pt x="33967" y="4221"/>
                  </a:lnTo>
                  <a:lnTo>
                    <a:pt x="34151" y="5230"/>
                  </a:lnTo>
                  <a:lnTo>
                    <a:pt x="34151" y="10324"/>
                  </a:lnTo>
                  <a:lnTo>
                    <a:pt x="33967" y="11332"/>
                  </a:lnTo>
                  <a:lnTo>
                    <a:pt x="32886" y="13263"/>
                  </a:lnTo>
                  <a:lnTo>
                    <a:pt x="32065" y="13746"/>
                  </a:lnTo>
                  <a:lnTo>
                    <a:pt x="34909" y="13746"/>
                  </a:lnTo>
                  <a:lnTo>
                    <a:pt x="35948" y="12262"/>
                  </a:lnTo>
                  <a:lnTo>
                    <a:pt x="36422" y="10324"/>
                  </a:lnTo>
                  <a:lnTo>
                    <a:pt x="36424" y="5230"/>
                  </a:lnTo>
                  <a:lnTo>
                    <a:pt x="35956" y="3299"/>
                  </a:lnTo>
                  <a:lnTo>
                    <a:pt x="34932" y="1858"/>
                  </a:lnTo>
                  <a:close/>
                </a:path>
              </a:pathLst>
            </a:custGeom>
            <a:solidFill>
              <a:srgbClr val="AEB8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4976638" y="2724470"/>
              <a:ext cx="3810" cy="1905"/>
            </a:xfrm>
            <a:custGeom>
              <a:avLst/>
              <a:gdLst/>
              <a:ahLst/>
              <a:cxnLst/>
              <a:rect l="l" t="t" r="r" b="b"/>
              <a:pathLst>
                <a:path w="3810" h="1905">
                  <a:moveTo>
                    <a:pt x="3435" y="0"/>
                  </a:moveTo>
                  <a:lnTo>
                    <a:pt x="0" y="0"/>
                  </a:lnTo>
                  <a:lnTo>
                    <a:pt x="0" y="1801"/>
                  </a:lnTo>
                  <a:lnTo>
                    <a:pt x="3435" y="1801"/>
                  </a:lnTo>
                  <a:lnTo>
                    <a:pt x="3435" y="0"/>
                  </a:lnTo>
                  <a:close/>
                </a:path>
              </a:pathLst>
            </a:custGeom>
            <a:solidFill>
              <a:srgbClr val="E1E6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4986944" y="2725370"/>
              <a:ext cx="1683385" cy="0"/>
            </a:xfrm>
            <a:custGeom>
              <a:avLst/>
              <a:gdLst/>
              <a:ahLst/>
              <a:cxnLst/>
              <a:rect l="l" t="t" r="r" b="b"/>
              <a:pathLst>
                <a:path w="1683384">
                  <a:moveTo>
                    <a:pt x="0" y="0"/>
                  </a:moveTo>
                  <a:lnTo>
                    <a:pt x="1683298" y="0"/>
                  </a:lnTo>
                </a:path>
              </a:pathLst>
            </a:custGeom>
            <a:ln w="3175">
              <a:solidFill>
                <a:srgbClr val="E1E6EF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6677113" y="2724470"/>
              <a:ext cx="3810" cy="1905"/>
            </a:xfrm>
            <a:custGeom>
              <a:avLst/>
              <a:gdLst/>
              <a:ahLst/>
              <a:cxnLst/>
              <a:rect l="l" t="t" r="r" b="b"/>
              <a:pathLst>
                <a:path w="3809" h="1905">
                  <a:moveTo>
                    <a:pt x="3436" y="0"/>
                  </a:moveTo>
                  <a:lnTo>
                    <a:pt x="0" y="0"/>
                  </a:lnTo>
                  <a:lnTo>
                    <a:pt x="0" y="1801"/>
                  </a:lnTo>
                  <a:lnTo>
                    <a:pt x="3436" y="1801"/>
                  </a:lnTo>
                  <a:lnTo>
                    <a:pt x="3436" y="0"/>
                  </a:lnTo>
                  <a:close/>
                </a:path>
              </a:pathLst>
            </a:custGeom>
            <a:solidFill>
              <a:srgbClr val="E1E6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4896193" y="2866617"/>
              <a:ext cx="36830" cy="15875"/>
            </a:xfrm>
            <a:custGeom>
              <a:avLst/>
              <a:gdLst/>
              <a:ahLst/>
              <a:cxnLst/>
              <a:rect l="l" t="t" r="r" b="b"/>
              <a:pathLst>
                <a:path w="36829" h="15875">
                  <a:moveTo>
                    <a:pt x="8343" y="1232"/>
                  </a:moveTo>
                  <a:lnTo>
                    <a:pt x="864" y="15432"/>
                  </a:lnTo>
                  <a:lnTo>
                    <a:pt x="3328" y="15432"/>
                  </a:lnTo>
                  <a:lnTo>
                    <a:pt x="10251" y="2096"/>
                  </a:lnTo>
                  <a:lnTo>
                    <a:pt x="8343" y="2096"/>
                  </a:lnTo>
                  <a:lnTo>
                    <a:pt x="8343" y="1232"/>
                  </a:lnTo>
                  <a:close/>
                </a:path>
                <a:path w="36829" h="15875">
                  <a:moveTo>
                    <a:pt x="10374" y="194"/>
                  </a:moveTo>
                  <a:lnTo>
                    <a:pt x="0" y="194"/>
                  </a:lnTo>
                  <a:lnTo>
                    <a:pt x="0" y="2096"/>
                  </a:lnTo>
                  <a:lnTo>
                    <a:pt x="7887" y="2096"/>
                  </a:lnTo>
                  <a:lnTo>
                    <a:pt x="8343" y="1232"/>
                  </a:lnTo>
                  <a:lnTo>
                    <a:pt x="10374" y="1232"/>
                  </a:lnTo>
                  <a:lnTo>
                    <a:pt x="10374" y="194"/>
                  </a:lnTo>
                  <a:close/>
                </a:path>
                <a:path w="36829" h="15875">
                  <a:moveTo>
                    <a:pt x="10374" y="1232"/>
                  </a:moveTo>
                  <a:lnTo>
                    <a:pt x="8343" y="1232"/>
                  </a:lnTo>
                  <a:lnTo>
                    <a:pt x="8343" y="2096"/>
                  </a:lnTo>
                  <a:lnTo>
                    <a:pt x="10251" y="2096"/>
                  </a:lnTo>
                  <a:lnTo>
                    <a:pt x="10374" y="1232"/>
                  </a:lnTo>
                  <a:close/>
                </a:path>
                <a:path w="36829" h="15875">
                  <a:moveTo>
                    <a:pt x="13889" y="12125"/>
                  </a:moveTo>
                  <a:lnTo>
                    <a:pt x="13111" y="13833"/>
                  </a:lnTo>
                  <a:lnTo>
                    <a:pt x="13529" y="14207"/>
                  </a:lnTo>
                  <a:lnTo>
                    <a:pt x="14019" y="14531"/>
                  </a:lnTo>
                  <a:lnTo>
                    <a:pt x="15143" y="15065"/>
                  </a:lnTo>
                  <a:lnTo>
                    <a:pt x="15748" y="15266"/>
                  </a:lnTo>
                  <a:lnTo>
                    <a:pt x="17045" y="15554"/>
                  </a:lnTo>
                  <a:lnTo>
                    <a:pt x="17700" y="15626"/>
                  </a:lnTo>
                  <a:lnTo>
                    <a:pt x="19473" y="15626"/>
                  </a:lnTo>
                  <a:lnTo>
                    <a:pt x="20431" y="15418"/>
                  </a:lnTo>
                  <a:lnTo>
                    <a:pt x="22059" y="14582"/>
                  </a:lnTo>
                  <a:lnTo>
                    <a:pt x="22686" y="14005"/>
                  </a:lnTo>
                  <a:lnTo>
                    <a:pt x="22852" y="13724"/>
                  </a:lnTo>
                  <a:lnTo>
                    <a:pt x="17513" y="13724"/>
                  </a:lnTo>
                  <a:lnTo>
                    <a:pt x="16742" y="13595"/>
                  </a:lnTo>
                  <a:lnTo>
                    <a:pt x="15287" y="13062"/>
                  </a:lnTo>
                  <a:lnTo>
                    <a:pt x="14581" y="12658"/>
                  </a:lnTo>
                  <a:lnTo>
                    <a:pt x="13889" y="12125"/>
                  </a:lnTo>
                  <a:close/>
                </a:path>
                <a:path w="36829" h="15875">
                  <a:moveTo>
                    <a:pt x="22952" y="7694"/>
                  </a:moveTo>
                  <a:lnTo>
                    <a:pt x="19451" y="7694"/>
                  </a:lnTo>
                  <a:lnTo>
                    <a:pt x="20215" y="7982"/>
                  </a:lnTo>
                  <a:lnTo>
                    <a:pt x="21324" y="9121"/>
                  </a:lnTo>
                  <a:lnTo>
                    <a:pt x="21542" y="9697"/>
                  </a:lnTo>
                  <a:lnTo>
                    <a:pt x="21605" y="11678"/>
                  </a:lnTo>
                  <a:lnTo>
                    <a:pt x="21310" y="12392"/>
                  </a:lnTo>
                  <a:lnTo>
                    <a:pt x="20143" y="13458"/>
                  </a:lnTo>
                  <a:lnTo>
                    <a:pt x="19343" y="13724"/>
                  </a:lnTo>
                  <a:lnTo>
                    <a:pt x="22852" y="13724"/>
                  </a:lnTo>
                  <a:lnTo>
                    <a:pt x="23484" y="12658"/>
                  </a:lnTo>
                  <a:lnTo>
                    <a:pt x="23598" y="12392"/>
                  </a:lnTo>
                  <a:lnTo>
                    <a:pt x="23667" y="12125"/>
                  </a:lnTo>
                  <a:lnTo>
                    <a:pt x="23559" y="8796"/>
                  </a:lnTo>
                  <a:lnTo>
                    <a:pt x="22952" y="7694"/>
                  </a:lnTo>
                  <a:close/>
                </a:path>
                <a:path w="36829" h="15875">
                  <a:moveTo>
                    <a:pt x="22837" y="194"/>
                  </a:moveTo>
                  <a:lnTo>
                    <a:pt x="13608" y="194"/>
                  </a:lnTo>
                  <a:lnTo>
                    <a:pt x="13608" y="9358"/>
                  </a:lnTo>
                  <a:lnTo>
                    <a:pt x="15164" y="9358"/>
                  </a:lnTo>
                  <a:lnTo>
                    <a:pt x="15582" y="8796"/>
                  </a:lnTo>
                  <a:lnTo>
                    <a:pt x="16065" y="8379"/>
                  </a:lnTo>
                  <a:lnTo>
                    <a:pt x="17174" y="7831"/>
                  </a:lnTo>
                  <a:lnTo>
                    <a:pt x="17794" y="7694"/>
                  </a:lnTo>
                  <a:lnTo>
                    <a:pt x="22952" y="7694"/>
                  </a:lnTo>
                  <a:lnTo>
                    <a:pt x="22881" y="7564"/>
                  </a:lnTo>
                  <a:lnTo>
                    <a:pt x="15186" y="7564"/>
                  </a:lnTo>
                  <a:lnTo>
                    <a:pt x="15575" y="7017"/>
                  </a:lnTo>
                  <a:lnTo>
                    <a:pt x="15748" y="6875"/>
                  </a:lnTo>
                  <a:lnTo>
                    <a:pt x="15748" y="2074"/>
                  </a:lnTo>
                  <a:lnTo>
                    <a:pt x="22837" y="2074"/>
                  </a:lnTo>
                  <a:lnTo>
                    <a:pt x="22837" y="194"/>
                  </a:lnTo>
                  <a:close/>
                </a:path>
                <a:path w="36829" h="15875">
                  <a:moveTo>
                    <a:pt x="15748" y="6875"/>
                  </a:moveTo>
                  <a:lnTo>
                    <a:pt x="15575" y="7017"/>
                  </a:lnTo>
                  <a:lnTo>
                    <a:pt x="15186" y="7564"/>
                  </a:lnTo>
                  <a:lnTo>
                    <a:pt x="15748" y="7564"/>
                  </a:lnTo>
                  <a:lnTo>
                    <a:pt x="15748" y="6875"/>
                  </a:lnTo>
                  <a:close/>
                </a:path>
                <a:path w="36829" h="15875">
                  <a:moveTo>
                    <a:pt x="19948" y="5835"/>
                  </a:moveTo>
                  <a:lnTo>
                    <a:pt x="18147" y="5835"/>
                  </a:lnTo>
                  <a:lnTo>
                    <a:pt x="17405" y="5987"/>
                  </a:lnTo>
                  <a:lnTo>
                    <a:pt x="16094" y="6592"/>
                  </a:lnTo>
                  <a:lnTo>
                    <a:pt x="15786" y="6844"/>
                  </a:lnTo>
                  <a:lnTo>
                    <a:pt x="15748" y="7564"/>
                  </a:lnTo>
                  <a:lnTo>
                    <a:pt x="22881" y="7564"/>
                  </a:lnTo>
                  <a:lnTo>
                    <a:pt x="22794" y="7406"/>
                  </a:lnTo>
                  <a:lnTo>
                    <a:pt x="22239" y="6844"/>
                  </a:lnTo>
                  <a:lnTo>
                    <a:pt x="20798" y="6037"/>
                  </a:lnTo>
                  <a:lnTo>
                    <a:pt x="19948" y="5835"/>
                  </a:lnTo>
                  <a:close/>
                </a:path>
                <a:path w="36829" h="15875">
                  <a:moveTo>
                    <a:pt x="32879" y="0"/>
                  </a:moveTo>
                  <a:lnTo>
                    <a:pt x="29349" y="0"/>
                  </a:lnTo>
                  <a:lnTo>
                    <a:pt x="27994" y="662"/>
                  </a:lnTo>
                  <a:lnTo>
                    <a:pt x="26107" y="3299"/>
                  </a:lnTo>
                  <a:lnTo>
                    <a:pt x="25640" y="5230"/>
                  </a:lnTo>
                  <a:lnTo>
                    <a:pt x="25639" y="10324"/>
                  </a:lnTo>
                  <a:lnTo>
                    <a:pt x="26107" y="12262"/>
                  </a:lnTo>
                  <a:lnTo>
                    <a:pt x="27994" y="14956"/>
                  </a:lnTo>
                  <a:lnTo>
                    <a:pt x="29349" y="15626"/>
                  </a:lnTo>
                  <a:lnTo>
                    <a:pt x="32865" y="15626"/>
                  </a:lnTo>
                  <a:lnTo>
                    <a:pt x="34212" y="14956"/>
                  </a:lnTo>
                  <a:lnTo>
                    <a:pt x="35060" y="13746"/>
                  </a:lnTo>
                  <a:lnTo>
                    <a:pt x="30026" y="13746"/>
                  </a:lnTo>
                  <a:lnTo>
                    <a:pt x="29205" y="13263"/>
                  </a:lnTo>
                  <a:lnTo>
                    <a:pt x="28095" y="11332"/>
                  </a:lnTo>
                  <a:lnTo>
                    <a:pt x="27913" y="10324"/>
                  </a:lnTo>
                  <a:lnTo>
                    <a:pt x="27910" y="5230"/>
                  </a:lnTo>
                  <a:lnTo>
                    <a:pt x="28095" y="4221"/>
                  </a:lnTo>
                  <a:lnTo>
                    <a:pt x="29190" y="2334"/>
                  </a:lnTo>
                  <a:lnTo>
                    <a:pt x="30012" y="1858"/>
                  </a:lnTo>
                  <a:lnTo>
                    <a:pt x="35083" y="1858"/>
                  </a:lnTo>
                  <a:lnTo>
                    <a:pt x="34234" y="662"/>
                  </a:lnTo>
                  <a:lnTo>
                    <a:pt x="32879" y="0"/>
                  </a:lnTo>
                  <a:close/>
                </a:path>
                <a:path w="36829" h="15875">
                  <a:moveTo>
                    <a:pt x="35083" y="1858"/>
                  </a:moveTo>
                  <a:lnTo>
                    <a:pt x="32216" y="1858"/>
                  </a:lnTo>
                  <a:lnTo>
                    <a:pt x="33038" y="2334"/>
                  </a:lnTo>
                  <a:lnTo>
                    <a:pt x="34118" y="4221"/>
                  </a:lnTo>
                  <a:lnTo>
                    <a:pt x="34303" y="5230"/>
                  </a:lnTo>
                  <a:lnTo>
                    <a:pt x="34302" y="10324"/>
                  </a:lnTo>
                  <a:lnTo>
                    <a:pt x="34118" y="11332"/>
                  </a:lnTo>
                  <a:lnTo>
                    <a:pt x="33038" y="13263"/>
                  </a:lnTo>
                  <a:lnTo>
                    <a:pt x="32216" y="13746"/>
                  </a:lnTo>
                  <a:lnTo>
                    <a:pt x="35060" y="13746"/>
                  </a:lnTo>
                  <a:lnTo>
                    <a:pt x="36100" y="12262"/>
                  </a:lnTo>
                  <a:lnTo>
                    <a:pt x="36574" y="10324"/>
                  </a:lnTo>
                  <a:lnTo>
                    <a:pt x="36575" y="5230"/>
                  </a:lnTo>
                  <a:lnTo>
                    <a:pt x="36107" y="3299"/>
                  </a:lnTo>
                  <a:lnTo>
                    <a:pt x="35083" y="1858"/>
                  </a:lnTo>
                  <a:close/>
                </a:path>
              </a:pathLst>
            </a:custGeom>
            <a:solidFill>
              <a:srgbClr val="AEB8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4976638" y="2873899"/>
              <a:ext cx="3810" cy="1905"/>
            </a:xfrm>
            <a:custGeom>
              <a:avLst/>
              <a:gdLst/>
              <a:ahLst/>
              <a:cxnLst/>
              <a:rect l="l" t="t" r="r" b="b"/>
              <a:pathLst>
                <a:path w="3810" h="1905">
                  <a:moveTo>
                    <a:pt x="3435" y="0"/>
                  </a:moveTo>
                  <a:lnTo>
                    <a:pt x="0" y="0"/>
                  </a:lnTo>
                  <a:lnTo>
                    <a:pt x="0" y="1801"/>
                  </a:lnTo>
                  <a:lnTo>
                    <a:pt x="3435" y="1801"/>
                  </a:lnTo>
                  <a:lnTo>
                    <a:pt x="3435" y="0"/>
                  </a:lnTo>
                  <a:close/>
                </a:path>
              </a:pathLst>
            </a:custGeom>
            <a:solidFill>
              <a:srgbClr val="E1E6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4986944" y="2874799"/>
              <a:ext cx="1683385" cy="0"/>
            </a:xfrm>
            <a:custGeom>
              <a:avLst/>
              <a:gdLst/>
              <a:ahLst/>
              <a:cxnLst/>
              <a:rect l="l" t="t" r="r" b="b"/>
              <a:pathLst>
                <a:path w="1683384">
                  <a:moveTo>
                    <a:pt x="0" y="0"/>
                  </a:moveTo>
                  <a:lnTo>
                    <a:pt x="1683298" y="0"/>
                  </a:lnTo>
                </a:path>
              </a:pathLst>
            </a:custGeom>
            <a:ln w="3175">
              <a:solidFill>
                <a:srgbClr val="E1E6EF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6677113" y="2873899"/>
              <a:ext cx="3810" cy="1905"/>
            </a:xfrm>
            <a:custGeom>
              <a:avLst/>
              <a:gdLst/>
              <a:ahLst/>
              <a:cxnLst/>
              <a:rect l="l" t="t" r="r" b="b"/>
              <a:pathLst>
                <a:path w="3809" h="1905">
                  <a:moveTo>
                    <a:pt x="3436" y="0"/>
                  </a:moveTo>
                  <a:lnTo>
                    <a:pt x="0" y="0"/>
                  </a:lnTo>
                  <a:lnTo>
                    <a:pt x="0" y="1801"/>
                  </a:lnTo>
                  <a:lnTo>
                    <a:pt x="3436" y="1801"/>
                  </a:lnTo>
                  <a:lnTo>
                    <a:pt x="3436" y="0"/>
                  </a:lnTo>
                  <a:close/>
                </a:path>
              </a:pathLst>
            </a:custGeom>
            <a:solidFill>
              <a:srgbClr val="E1E6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4897230" y="3016046"/>
              <a:ext cx="48260" cy="15875"/>
            </a:xfrm>
            <a:custGeom>
              <a:avLst/>
              <a:gdLst/>
              <a:ahLst/>
              <a:cxnLst/>
              <a:rect l="l" t="t" r="r" b="b"/>
              <a:pathLst>
                <a:path w="48260" h="15875">
                  <a:moveTo>
                    <a:pt x="9121" y="13552"/>
                  </a:moveTo>
                  <a:lnTo>
                    <a:pt x="0" y="13552"/>
                  </a:lnTo>
                  <a:lnTo>
                    <a:pt x="0" y="15432"/>
                  </a:lnTo>
                  <a:lnTo>
                    <a:pt x="9121" y="15432"/>
                  </a:lnTo>
                  <a:lnTo>
                    <a:pt x="9121" y="13552"/>
                  </a:lnTo>
                  <a:close/>
                </a:path>
                <a:path w="48260" h="15875">
                  <a:moveTo>
                    <a:pt x="5792" y="2096"/>
                  </a:moveTo>
                  <a:lnTo>
                    <a:pt x="4668" y="2096"/>
                  </a:lnTo>
                  <a:lnTo>
                    <a:pt x="3544" y="2782"/>
                  </a:lnTo>
                  <a:lnTo>
                    <a:pt x="3544" y="13552"/>
                  </a:lnTo>
                  <a:lnTo>
                    <a:pt x="5792" y="13552"/>
                  </a:lnTo>
                  <a:lnTo>
                    <a:pt x="5792" y="2096"/>
                  </a:lnTo>
                  <a:close/>
                </a:path>
                <a:path w="48260" h="15875">
                  <a:moveTo>
                    <a:pt x="5792" y="194"/>
                  </a:moveTo>
                  <a:lnTo>
                    <a:pt x="4171" y="194"/>
                  </a:lnTo>
                  <a:lnTo>
                    <a:pt x="345" y="2572"/>
                  </a:lnTo>
                  <a:lnTo>
                    <a:pt x="345" y="4733"/>
                  </a:lnTo>
                  <a:lnTo>
                    <a:pt x="3544" y="2782"/>
                  </a:lnTo>
                  <a:lnTo>
                    <a:pt x="3544" y="2096"/>
                  </a:lnTo>
                  <a:lnTo>
                    <a:pt x="5792" y="2096"/>
                  </a:lnTo>
                  <a:lnTo>
                    <a:pt x="5792" y="194"/>
                  </a:lnTo>
                  <a:close/>
                </a:path>
                <a:path w="48260" h="15875">
                  <a:moveTo>
                    <a:pt x="4668" y="2096"/>
                  </a:moveTo>
                  <a:lnTo>
                    <a:pt x="3544" y="2096"/>
                  </a:lnTo>
                  <a:lnTo>
                    <a:pt x="3544" y="2782"/>
                  </a:lnTo>
                  <a:lnTo>
                    <a:pt x="4668" y="2096"/>
                  </a:lnTo>
                  <a:close/>
                </a:path>
                <a:path w="48260" h="15875">
                  <a:moveTo>
                    <a:pt x="18622" y="0"/>
                  </a:moveTo>
                  <a:lnTo>
                    <a:pt x="15092" y="0"/>
                  </a:lnTo>
                  <a:lnTo>
                    <a:pt x="13738" y="662"/>
                  </a:lnTo>
                  <a:lnTo>
                    <a:pt x="11850" y="3299"/>
                  </a:lnTo>
                  <a:lnTo>
                    <a:pt x="11383" y="5230"/>
                  </a:lnTo>
                  <a:lnTo>
                    <a:pt x="11382" y="10324"/>
                  </a:lnTo>
                  <a:lnTo>
                    <a:pt x="11850" y="12262"/>
                  </a:lnTo>
                  <a:lnTo>
                    <a:pt x="13738" y="14956"/>
                  </a:lnTo>
                  <a:lnTo>
                    <a:pt x="15092" y="15626"/>
                  </a:lnTo>
                  <a:lnTo>
                    <a:pt x="18608" y="15626"/>
                  </a:lnTo>
                  <a:lnTo>
                    <a:pt x="19955" y="14956"/>
                  </a:lnTo>
                  <a:lnTo>
                    <a:pt x="20803" y="13746"/>
                  </a:lnTo>
                  <a:lnTo>
                    <a:pt x="15769" y="13746"/>
                  </a:lnTo>
                  <a:lnTo>
                    <a:pt x="14948" y="13263"/>
                  </a:lnTo>
                  <a:lnTo>
                    <a:pt x="13838" y="11332"/>
                  </a:lnTo>
                  <a:lnTo>
                    <a:pt x="13656" y="10324"/>
                  </a:lnTo>
                  <a:lnTo>
                    <a:pt x="13653" y="5230"/>
                  </a:lnTo>
                  <a:lnTo>
                    <a:pt x="13838" y="4221"/>
                  </a:lnTo>
                  <a:lnTo>
                    <a:pt x="14934" y="2334"/>
                  </a:lnTo>
                  <a:lnTo>
                    <a:pt x="15755" y="1858"/>
                  </a:lnTo>
                  <a:lnTo>
                    <a:pt x="20826" y="1858"/>
                  </a:lnTo>
                  <a:lnTo>
                    <a:pt x="19977" y="662"/>
                  </a:lnTo>
                  <a:lnTo>
                    <a:pt x="18622" y="0"/>
                  </a:lnTo>
                  <a:close/>
                </a:path>
                <a:path w="48260" h="15875">
                  <a:moveTo>
                    <a:pt x="20826" y="1858"/>
                  </a:moveTo>
                  <a:lnTo>
                    <a:pt x="17960" y="1858"/>
                  </a:lnTo>
                  <a:lnTo>
                    <a:pt x="18781" y="2334"/>
                  </a:lnTo>
                  <a:lnTo>
                    <a:pt x="19862" y="4221"/>
                  </a:lnTo>
                  <a:lnTo>
                    <a:pt x="20046" y="5230"/>
                  </a:lnTo>
                  <a:lnTo>
                    <a:pt x="20045" y="10324"/>
                  </a:lnTo>
                  <a:lnTo>
                    <a:pt x="19862" y="11332"/>
                  </a:lnTo>
                  <a:lnTo>
                    <a:pt x="18781" y="13263"/>
                  </a:lnTo>
                  <a:lnTo>
                    <a:pt x="17960" y="13746"/>
                  </a:lnTo>
                  <a:lnTo>
                    <a:pt x="20803" y="13746"/>
                  </a:lnTo>
                  <a:lnTo>
                    <a:pt x="21843" y="12262"/>
                  </a:lnTo>
                  <a:lnTo>
                    <a:pt x="22317" y="10324"/>
                  </a:lnTo>
                  <a:lnTo>
                    <a:pt x="22318" y="5230"/>
                  </a:lnTo>
                  <a:lnTo>
                    <a:pt x="21850" y="3299"/>
                  </a:lnTo>
                  <a:lnTo>
                    <a:pt x="20826" y="1858"/>
                  </a:lnTo>
                  <a:close/>
                </a:path>
                <a:path w="48260" h="15875">
                  <a:moveTo>
                    <a:pt x="31582" y="0"/>
                  </a:moveTo>
                  <a:lnTo>
                    <a:pt x="28052" y="0"/>
                  </a:lnTo>
                  <a:lnTo>
                    <a:pt x="26698" y="662"/>
                  </a:lnTo>
                  <a:lnTo>
                    <a:pt x="24810" y="3299"/>
                  </a:lnTo>
                  <a:lnTo>
                    <a:pt x="24343" y="5230"/>
                  </a:lnTo>
                  <a:lnTo>
                    <a:pt x="24342" y="10324"/>
                  </a:lnTo>
                  <a:lnTo>
                    <a:pt x="24810" y="12262"/>
                  </a:lnTo>
                  <a:lnTo>
                    <a:pt x="26698" y="14956"/>
                  </a:lnTo>
                  <a:lnTo>
                    <a:pt x="28052" y="15626"/>
                  </a:lnTo>
                  <a:lnTo>
                    <a:pt x="31568" y="15626"/>
                  </a:lnTo>
                  <a:lnTo>
                    <a:pt x="32915" y="14956"/>
                  </a:lnTo>
                  <a:lnTo>
                    <a:pt x="33763" y="13746"/>
                  </a:lnTo>
                  <a:lnTo>
                    <a:pt x="28729" y="13746"/>
                  </a:lnTo>
                  <a:lnTo>
                    <a:pt x="27908" y="13263"/>
                  </a:lnTo>
                  <a:lnTo>
                    <a:pt x="26798" y="11332"/>
                  </a:lnTo>
                  <a:lnTo>
                    <a:pt x="26616" y="10324"/>
                  </a:lnTo>
                  <a:lnTo>
                    <a:pt x="26613" y="5230"/>
                  </a:lnTo>
                  <a:lnTo>
                    <a:pt x="26798" y="4221"/>
                  </a:lnTo>
                  <a:lnTo>
                    <a:pt x="27894" y="2334"/>
                  </a:lnTo>
                  <a:lnTo>
                    <a:pt x="28715" y="1858"/>
                  </a:lnTo>
                  <a:lnTo>
                    <a:pt x="33786" y="1858"/>
                  </a:lnTo>
                  <a:lnTo>
                    <a:pt x="32937" y="662"/>
                  </a:lnTo>
                  <a:lnTo>
                    <a:pt x="31582" y="0"/>
                  </a:lnTo>
                  <a:close/>
                </a:path>
                <a:path w="48260" h="15875">
                  <a:moveTo>
                    <a:pt x="33786" y="1858"/>
                  </a:moveTo>
                  <a:lnTo>
                    <a:pt x="30920" y="1858"/>
                  </a:lnTo>
                  <a:lnTo>
                    <a:pt x="31741" y="2334"/>
                  </a:lnTo>
                  <a:lnTo>
                    <a:pt x="32822" y="4221"/>
                  </a:lnTo>
                  <a:lnTo>
                    <a:pt x="33006" y="5230"/>
                  </a:lnTo>
                  <a:lnTo>
                    <a:pt x="33005" y="10324"/>
                  </a:lnTo>
                  <a:lnTo>
                    <a:pt x="32822" y="11332"/>
                  </a:lnTo>
                  <a:lnTo>
                    <a:pt x="31741" y="13263"/>
                  </a:lnTo>
                  <a:lnTo>
                    <a:pt x="30920" y="13746"/>
                  </a:lnTo>
                  <a:lnTo>
                    <a:pt x="33763" y="13746"/>
                  </a:lnTo>
                  <a:lnTo>
                    <a:pt x="34803" y="12262"/>
                  </a:lnTo>
                  <a:lnTo>
                    <a:pt x="35277" y="10324"/>
                  </a:lnTo>
                  <a:lnTo>
                    <a:pt x="35278" y="5230"/>
                  </a:lnTo>
                  <a:lnTo>
                    <a:pt x="34810" y="3299"/>
                  </a:lnTo>
                  <a:lnTo>
                    <a:pt x="33786" y="1858"/>
                  </a:lnTo>
                  <a:close/>
                </a:path>
                <a:path w="48260" h="15875">
                  <a:moveTo>
                    <a:pt x="44542" y="0"/>
                  </a:moveTo>
                  <a:lnTo>
                    <a:pt x="41012" y="0"/>
                  </a:lnTo>
                  <a:lnTo>
                    <a:pt x="39658" y="662"/>
                  </a:lnTo>
                  <a:lnTo>
                    <a:pt x="37770" y="3299"/>
                  </a:lnTo>
                  <a:lnTo>
                    <a:pt x="37303" y="5230"/>
                  </a:lnTo>
                  <a:lnTo>
                    <a:pt x="37302" y="10324"/>
                  </a:lnTo>
                  <a:lnTo>
                    <a:pt x="37770" y="12262"/>
                  </a:lnTo>
                  <a:lnTo>
                    <a:pt x="39658" y="14956"/>
                  </a:lnTo>
                  <a:lnTo>
                    <a:pt x="41012" y="15626"/>
                  </a:lnTo>
                  <a:lnTo>
                    <a:pt x="44528" y="15626"/>
                  </a:lnTo>
                  <a:lnTo>
                    <a:pt x="45875" y="14956"/>
                  </a:lnTo>
                  <a:lnTo>
                    <a:pt x="46723" y="13746"/>
                  </a:lnTo>
                  <a:lnTo>
                    <a:pt x="41689" y="13746"/>
                  </a:lnTo>
                  <a:lnTo>
                    <a:pt x="40868" y="13263"/>
                  </a:lnTo>
                  <a:lnTo>
                    <a:pt x="39759" y="11332"/>
                  </a:lnTo>
                  <a:lnTo>
                    <a:pt x="39576" y="10324"/>
                  </a:lnTo>
                  <a:lnTo>
                    <a:pt x="39573" y="5230"/>
                  </a:lnTo>
                  <a:lnTo>
                    <a:pt x="39759" y="4221"/>
                  </a:lnTo>
                  <a:lnTo>
                    <a:pt x="40854" y="2334"/>
                  </a:lnTo>
                  <a:lnTo>
                    <a:pt x="41675" y="1858"/>
                  </a:lnTo>
                  <a:lnTo>
                    <a:pt x="46746" y="1858"/>
                  </a:lnTo>
                  <a:lnTo>
                    <a:pt x="45897" y="662"/>
                  </a:lnTo>
                  <a:lnTo>
                    <a:pt x="44542" y="0"/>
                  </a:lnTo>
                  <a:close/>
                </a:path>
                <a:path w="48260" h="15875">
                  <a:moveTo>
                    <a:pt x="46746" y="1858"/>
                  </a:moveTo>
                  <a:lnTo>
                    <a:pt x="43880" y="1858"/>
                  </a:lnTo>
                  <a:lnTo>
                    <a:pt x="44701" y="2334"/>
                  </a:lnTo>
                  <a:lnTo>
                    <a:pt x="45782" y="4221"/>
                  </a:lnTo>
                  <a:lnTo>
                    <a:pt x="45966" y="5230"/>
                  </a:lnTo>
                  <a:lnTo>
                    <a:pt x="45965" y="10324"/>
                  </a:lnTo>
                  <a:lnTo>
                    <a:pt x="45782" y="11332"/>
                  </a:lnTo>
                  <a:lnTo>
                    <a:pt x="44701" y="13263"/>
                  </a:lnTo>
                  <a:lnTo>
                    <a:pt x="43880" y="13746"/>
                  </a:lnTo>
                  <a:lnTo>
                    <a:pt x="46723" y="13746"/>
                  </a:lnTo>
                  <a:lnTo>
                    <a:pt x="47763" y="12262"/>
                  </a:lnTo>
                  <a:lnTo>
                    <a:pt x="48237" y="10324"/>
                  </a:lnTo>
                  <a:lnTo>
                    <a:pt x="48238" y="5230"/>
                  </a:lnTo>
                  <a:lnTo>
                    <a:pt x="47770" y="3299"/>
                  </a:lnTo>
                  <a:lnTo>
                    <a:pt x="46746" y="1858"/>
                  </a:lnTo>
                  <a:close/>
                </a:path>
              </a:pathLst>
            </a:custGeom>
            <a:solidFill>
              <a:srgbClr val="AEB8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4976634" y="3023336"/>
              <a:ext cx="965835" cy="1905"/>
            </a:xfrm>
            <a:custGeom>
              <a:avLst/>
              <a:gdLst/>
              <a:ahLst/>
              <a:cxnLst/>
              <a:rect l="l" t="t" r="r" b="b"/>
              <a:pathLst>
                <a:path w="965835" h="1905">
                  <a:moveTo>
                    <a:pt x="3429" y="0"/>
                  </a:moveTo>
                  <a:lnTo>
                    <a:pt x="0" y="0"/>
                  </a:lnTo>
                  <a:lnTo>
                    <a:pt x="0" y="1803"/>
                  </a:lnTo>
                  <a:lnTo>
                    <a:pt x="3429" y="1803"/>
                  </a:lnTo>
                  <a:lnTo>
                    <a:pt x="3429" y="0"/>
                  </a:lnTo>
                  <a:close/>
                </a:path>
                <a:path w="965835" h="1905">
                  <a:moveTo>
                    <a:pt x="17170" y="0"/>
                  </a:moveTo>
                  <a:lnTo>
                    <a:pt x="10299" y="0"/>
                  </a:lnTo>
                  <a:lnTo>
                    <a:pt x="10299" y="1803"/>
                  </a:lnTo>
                  <a:lnTo>
                    <a:pt x="17170" y="1803"/>
                  </a:lnTo>
                  <a:lnTo>
                    <a:pt x="17170" y="0"/>
                  </a:lnTo>
                  <a:close/>
                </a:path>
                <a:path w="965835" h="1905">
                  <a:moveTo>
                    <a:pt x="30911" y="0"/>
                  </a:moveTo>
                  <a:lnTo>
                    <a:pt x="24041" y="0"/>
                  </a:lnTo>
                  <a:lnTo>
                    <a:pt x="24041" y="1803"/>
                  </a:lnTo>
                  <a:lnTo>
                    <a:pt x="30911" y="1803"/>
                  </a:lnTo>
                  <a:lnTo>
                    <a:pt x="30911" y="0"/>
                  </a:lnTo>
                  <a:close/>
                </a:path>
                <a:path w="965835" h="1905">
                  <a:moveTo>
                    <a:pt x="44653" y="0"/>
                  </a:moveTo>
                  <a:lnTo>
                    <a:pt x="37782" y="0"/>
                  </a:lnTo>
                  <a:lnTo>
                    <a:pt x="37782" y="1803"/>
                  </a:lnTo>
                  <a:lnTo>
                    <a:pt x="44653" y="1803"/>
                  </a:lnTo>
                  <a:lnTo>
                    <a:pt x="44653" y="0"/>
                  </a:lnTo>
                  <a:close/>
                </a:path>
                <a:path w="965835" h="1905">
                  <a:moveTo>
                    <a:pt x="58394" y="0"/>
                  </a:moveTo>
                  <a:lnTo>
                    <a:pt x="51523" y="0"/>
                  </a:lnTo>
                  <a:lnTo>
                    <a:pt x="51523" y="1803"/>
                  </a:lnTo>
                  <a:lnTo>
                    <a:pt x="58394" y="1803"/>
                  </a:lnTo>
                  <a:lnTo>
                    <a:pt x="58394" y="0"/>
                  </a:lnTo>
                  <a:close/>
                </a:path>
                <a:path w="965835" h="1905">
                  <a:moveTo>
                    <a:pt x="72136" y="0"/>
                  </a:moveTo>
                  <a:lnTo>
                    <a:pt x="65265" y="0"/>
                  </a:lnTo>
                  <a:lnTo>
                    <a:pt x="65265" y="1803"/>
                  </a:lnTo>
                  <a:lnTo>
                    <a:pt x="72136" y="1803"/>
                  </a:lnTo>
                  <a:lnTo>
                    <a:pt x="72136" y="0"/>
                  </a:lnTo>
                  <a:close/>
                </a:path>
                <a:path w="965835" h="1905">
                  <a:moveTo>
                    <a:pt x="85877" y="0"/>
                  </a:moveTo>
                  <a:lnTo>
                    <a:pt x="79006" y="0"/>
                  </a:lnTo>
                  <a:lnTo>
                    <a:pt x="79006" y="1803"/>
                  </a:lnTo>
                  <a:lnTo>
                    <a:pt x="85877" y="1803"/>
                  </a:lnTo>
                  <a:lnTo>
                    <a:pt x="85877" y="0"/>
                  </a:lnTo>
                  <a:close/>
                </a:path>
                <a:path w="965835" h="1905">
                  <a:moveTo>
                    <a:pt x="99618" y="0"/>
                  </a:moveTo>
                  <a:lnTo>
                    <a:pt x="92748" y="0"/>
                  </a:lnTo>
                  <a:lnTo>
                    <a:pt x="92748" y="1803"/>
                  </a:lnTo>
                  <a:lnTo>
                    <a:pt x="99618" y="1803"/>
                  </a:lnTo>
                  <a:lnTo>
                    <a:pt x="99618" y="0"/>
                  </a:lnTo>
                  <a:close/>
                </a:path>
                <a:path w="965835" h="1905">
                  <a:moveTo>
                    <a:pt x="113360" y="0"/>
                  </a:moveTo>
                  <a:lnTo>
                    <a:pt x="106489" y="0"/>
                  </a:lnTo>
                  <a:lnTo>
                    <a:pt x="106489" y="1803"/>
                  </a:lnTo>
                  <a:lnTo>
                    <a:pt x="113360" y="1803"/>
                  </a:lnTo>
                  <a:lnTo>
                    <a:pt x="113360" y="0"/>
                  </a:lnTo>
                  <a:close/>
                </a:path>
                <a:path w="965835" h="1905">
                  <a:moveTo>
                    <a:pt x="127101" y="0"/>
                  </a:moveTo>
                  <a:lnTo>
                    <a:pt x="120230" y="0"/>
                  </a:lnTo>
                  <a:lnTo>
                    <a:pt x="120230" y="1803"/>
                  </a:lnTo>
                  <a:lnTo>
                    <a:pt x="127101" y="1803"/>
                  </a:lnTo>
                  <a:lnTo>
                    <a:pt x="127101" y="0"/>
                  </a:lnTo>
                  <a:close/>
                </a:path>
                <a:path w="965835" h="1905">
                  <a:moveTo>
                    <a:pt x="140843" y="0"/>
                  </a:moveTo>
                  <a:lnTo>
                    <a:pt x="133972" y="0"/>
                  </a:lnTo>
                  <a:lnTo>
                    <a:pt x="133972" y="1803"/>
                  </a:lnTo>
                  <a:lnTo>
                    <a:pt x="140843" y="1803"/>
                  </a:lnTo>
                  <a:lnTo>
                    <a:pt x="140843" y="0"/>
                  </a:lnTo>
                  <a:close/>
                </a:path>
                <a:path w="965835" h="1905">
                  <a:moveTo>
                    <a:pt x="154584" y="0"/>
                  </a:moveTo>
                  <a:lnTo>
                    <a:pt x="147713" y="0"/>
                  </a:lnTo>
                  <a:lnTo>
                    <a:pt x="147713" y="1803"/>
                  </a:lnTo>
                  <a:lnTo>
                    <a:pt x="154584" y="1803"/>
                  </a:lnTo>
                  <a:lnTo>
                    <a:pt x="154584" y="0"/>
                  </a:lnTo>
                  <a:close/>
                </a:path>
                <a:path w="965835" h="1905">
                  <a:moveTo>
                    <a:pt x="168325" y="0"/>
                  </a:moveTo>
                  <a:lnTo>
                    <a:pt x="161455" y="0"/>
                  </a:lnTo>
                  <a:lnTo>
                    <a:pt x="161455" y="1803"/>
                  </a:lnTo>
                  <a:lnTo>
                    <a:pt x="168325" y="1803"/>
                  </a:lnTo>
                  <a:lnTo>
                    <a:pt x="168325" y="0"/>
                  </a:lnTo>
                  <a:close/>
                </a:path>
                <a:path w="965835" h="1905">
                  <a:moveTo>
                    <a:pt x="182067" y="0"/>
                  </a:moveTo>
                  <a:lnTo>
                    <a:pt x="175196" y="0"/>
                  </a:lnTo>
                  <a:lnTo>
                    <a:pt x="175196" y="1803"/>
                  </a:lnTo>
                  <a:lnTo>
                    <a:pt x="182067" y="1803"/>
                  </a:lnTo>
                  <a:lnTo>
                    <a:pt x="182067" y="0"/>
                  </a:lnTo>
                  <a:close/>
                </a:path>
                <a:path w="965835" h="1905">
                  <a:moveTo>
                    <a:pt x="195808" y="0"/>
                  </a:moveTo>
                  <a:lnTo>
                    <a:pt x="188937" y="0"/>
                  </a:lnTo>
                  <a:lnTo>
                    <a:pt x="188937" y="1803"/>
                  </a:lnTo>
                  <a:lnTo>
                    <a:pt x="195808" y="1803"/>
                  </a:lnTo>
                  <a:lnTo>
                    <a:pt x="195808" y="0"/>
                  </a:lnTo>
                  <a:close/>
                </a:path>
                <a:path w="965835" h="1905">
                  <a:moveTo>
                    <a:pt x="209550" y="0"/>
                  </a:moveTo>
                  <a:lnTo>
                    <a:pt x="202679" y="0"/>
                  </a:lnTo>
                  <a:lnTo>
                    <a:pt x="202679" y="1803"/>
                  </a:lnTo>
                  <a:lnTo>
                    <a:pt x="209550" y="1803"/>
                  </a:lnTo>
                  <a:lnTo>
                    <a:pt x="209550" y="0"/>
                  </a:lnTo>
                  <a:close/>
                </a:path>
                <a:path w="965835" h="1905">
                  <a:moveTo>
                    <a:pt x="223291" y="0"/>
                  </a:moveTo>
                  <a:lnTo>
                    <a:pt x="216420" y="0"/>
                  </a:lnTo>
                  <a:lnTo>
                    <a:pt x="216420" y="1803"/>
                  </a:lnTo>
                  <a:lnTo>
                    <a:pt x="223291" y="1803"/>
                  </a:lnTo>
                  <a:lnTo>
                    <a:pt x="223291" y="0"/>
                  </a:lnTo>
                  <a:close/>
                </a:path>
                <a:path w="965835" h="1905">
                  <a:moveTo>
                    <a:pt x="237032" y="0"/>
                  </a:moveTo>
                  <a:lnTo>
                    <a:pt x="230162" y="0"/>
                  </a:lnTo>
                  <a:lnTo>
                    <a:pt x="230162" y="1803"/>
                  </a:lnTo>
                  <a:lnTo>
                    <a:pt x="237032" y="1803"/>
                  </a:lnTo>
                  <a:lnTo>
                    <a:pt x="237032" y="0"/>
                  </a:lnTo>
                  <a:close/>
                </a:path>
                <a:path w="965835" h="1905">
                  <a:moveTo>
                    <a:pt x="250774" y="0"/>
                  </a:moveTo>
                  <a:lnTo>
                    <a:pt x="243903" y="0"/>
                  </a:lnTo>
                  <a:lnTo>
                    <a:pt x="243903" y="1803"/>
                  </a:lnTo>
                  <a:lnTo>
                    <a:pt x="250774" y="1803"/>
                  </a:lnTo>
                  <a:lnTo>
                    <a:pt x="250774" y="0"/>
                  </a:lnTo>
                  <a:close/>
                </a:path>
                <a:path w="965835" h="1905">
                  <a:moveTo>
                    <a:pt x="264515" y="0"/>
                  </a:moveTo>
                  <a:lnTo>
                    <a:pt x="257644" y="0"/>
                  </a:lnTo>
                  <a:lnTo>
                    <a:pt x="257644" y="1803"/>
                  </a:lnTo>
                  <a:lnTo>
                    <a:pt x="264515" y="1803"/>
                  </a:lnTo>
                  <a:lnTo>
                    <a:pt x="264515" y="0"/>
                  </a:lnTo>
                  <a:close/>
                </a:path>
                <a:path w="965835" h="1905">
                  <a:moveTo>
                    <a:pt x="278257" y="0"/>
                  </a:moveTo>
                  <a:lnTo>
                    <a:pt x="271386" y="0"/>
                  </a:lnTo>
                  <a:lnTo>
                    <a:pt x="271386" y="1803"/>
                  </a:lnTo>
                  <a:lnTo>
                    <a:pt x="278257" y="1803"/>
                  </a:lnTo>
                  <a:lnTo>
                    <a:pt x="278257" y="0"/>
                  </a:lnTo>
                  <a:close/>
                </a:path>
                <a:path w="965835" h="1905">
                  <a:moveTo>
                    <a:pt x="291998" y="0"/>
                  </a:moveTo>
                  <a:lnTo>
                    <a:pt x="285127" y="0"/>
                  </a:lnTo>
                  <a:lnTo>
                    <a:pt x="285127" y="1803"/>
                  </a:lnTo>
                  <a:lnTo>
                    <a:pt x="291998" y="1803"/>
                  </a:lnTo>
                  <a:lnTo>
                    <a:pt x="291998" y="0"/>
                  </a:lnTo>
                  <a:close/>
                </a:path>
                <a:path w="965835" h="1905">
                  <a:moveTo>
                    <a:pt x="305739" y="0"/>
                  </a:moveTo>
                  <a:lnTo>
                    <a:pt x="298869" y="0"/>
                  </a:lnTo>
                  <a:lnTo>
                    <a:pt x="298869" y="1803"/>
                  </a:lnTo>
                  <a:lnTo>
                    <a:pt x="305739" y="1803"/>
                  </a:lnTo>
                  <a:lnTo>
                    <a:pt x="305739" y="0"/>
                  </a:lnTo>
                  <a:close/>
                </a:path>
                <a:path w="965835" h="1905">
                  <a:moveTo>
                    <a:pt x="319481" y="0"/>
                  </a:moveTo>
                  <a:lnTo>
                    <a:pt x="312610" y="0"/>
                  </a:lnTo>
                  <a:lnTo>
                    <a:pt x="312610" y="1803"/>
                  </a:lnTo>
                  <a:lnTo>
                    <a:pt x="319481" y="1803"/>
                  </a:lnTo>
                  <a:lnTo>
                    <a:pt x="319481" y="0"/>
                  </a:lnTo>
                  <a:close/>
                </a:path>
                <a:path w="965835" h="1905">
                  <a:moveTo>
                    <a:pt x="333222" y="0"/>
                  </a:moveTo>
                  <a:lnTo>
                    <a:pt x="326351" y="0"/>
                  </a:lnTo>
                  <a:lnTo>
                    <a:pt x="326351" y="1803"/>
                  </a:lnTo>
                  <a:lnTo>
                    <a:pt x="333222" y="1803"/>
                  </a:lnTo>
                  <a:lnTo>
                    <a:pt x="333222" y="0"/>
                  </a:lnTo>
                  <a:close/>
                </a:path>
                <a:path w="965835" h="1905">
                  <a:moveTo>
                    <a:pt x="346964" y="0"/>
                  </a:moveTo>
                  <a:lnTo>
                    <a:pt x="340093" y="0"/>
                  </a:lnTo>
                  <a:lnTo>
                    <a:pt x="340093" y="1803"/>
                  </a:lnTo>
                  <a:lnTo>
                    <a:pt x="346964" y="1803"/>
                  </a:lnTo>
                  <a:lnTo>
                    <a:pt x="346964" y="0"/>
                  </a:lnTo>
                  <a:close/>
                </a:path>
                <a:path w="965835" h="1905">
                  <a:moveTo>
                    <a:pt x="360705" y="0"/>
                  </a:moveTo>
                  <a:lnTo>
                    <a:pt x="353834" y="0"/>
                  </a:lnTo>
                  <a:lnTo>
                    <a:pt x="353834" y="1803"/>
                  </a:lnTo>
                  <a:lnTo>
                    <a:pt x="360705" y="1803"/>
                  </a:lnTo>
                  <a:lnTo>
                    <a:pt x="360705" y="0"/>
                  </a:lnTo>
                  <a:close/>
                </a:path>
                <a:path w="965835" h="1905">
                  <a:moveTo>
                    <a:pt x="374446" y="0"/>
                  </a:moveTo>
                  <a:lnTo>
                    <a:pt x="367576" y="0"/>
                  </a:lnTo>
                  <a:lnTo>
                    <a:pt x="367576" y="1803"/>
                  </a:lnTo>
                  <a:lnTo>
                    <a:pt x="374446" y="1803"/>
                  </a:lnTo>
                  <a:lnTo>
                    <a:pt x="374446" y="0"/>
                  </a:lnTo>
                  <a:close/>
                </a:path>
                <a:path w="965835" h="1905">
                  <a:moveTo>
                    <a:pt x="388188" y="0"/>
                  </a:moveTo>
                  <a:lnTo>
                    <a:pt x="381317" y="0"/>
                  </a:lnTo>
                  <a:lnTo>
                    <a:pt x="381317" y="1803"/>
                  </a:lnTo>
                  <a:lnTo>
                    <a:pt x="388188" y="1803"/>
                  </a:lnTo>
                  <a:lnTo>
                    <a:pt x="388188" y="0"/>
                  </a:lnTo>
                  <a:close/>
                </a:path>
                <a:path w="965835" h="1905">
                  <a:moveTo>
                    <a:pt x="401929" y="0"/>
                  </a:moveTo>
                  <a:lnTo>
                    <a:pt x="395058" y="0"/>
                  </a:lnTo>
                  <a:lnTo>
                    <a:pt x="395058" y="1803"/>
                  </a:lnTo>
                  <a:lnTo>
                    <a:pt x="401929" y="1803"/>
                  </a:lnTo>
                  <a:lnTo>
                    <a:pt x="401929" y="0"/>
                  </a:lnTo>
                  <a:close/>
                </a:path>
                <a:path w="965835" h="1905">
                  <a:moveTo>
                    <a:pt x="415671" y="0"/>
                  </a:moveTo>
                  <a:lnTo>
                    <a:pt x="408800" y="0"/>
                  </a:lnTo>
                  <a:lnTo>
                    <a:pt x="408800" y="1803"/>
                  </a:lnTo>
                  <a:lnTo>
                    <a:pt x="415671" y="1803"/>
                  </a:lnTo>
                  <a:lnTo>
                    <a:pt x="415671" y="0"/>
                  </a:lnTo>
                  <a:close/>
                </a:path>
                <a:path w="965835" h="1905">
                  <a:moveTo>
                    <a:pt x="429412" y="0"/>
                  </a:moveTo>
                  <a:lnTo>
                    <a:pt x="422541" y="0"/>
                  </a:lnTo>
                  <a:lnTo>
                    <a:pt x="422541" y="1803"/>
                  </a:lnTo>
                  <a:lnTo>
                    <a:pt x="429412" y="1803"/>
                  </a:lnTo>
                  <a:lnTo>
                    <a:pt x="429412" y="0"/>
                  </a:lnTo>
                  <a:close/>
                </a:path>
                <a:path w="965835" h="1905">
                  <a:moveTo>
                    <a:pt x="443153" y="0"/>
                  </a:moveTo>
                  <a:lnTo>
                    <a:pt x="436283" y="0"/>
                  </a:lnTo>
                  <a:lnTo>
                    <a:pt x="436283" y="1803"/>
                  </a:lnTo>
                  <a:lnTo>
                    <a:pt x="443153" y="1803"/>
                  </a:lnTo>
                  <a:lnTo>
                    <a:pt x="443153" y="0"/>
                  </a:lnTo>
                  <a:close/>
                </a:path>
                <a:path w="965835" h="1905">
                  <a:moveTo>
                    <a:pt x="456895" y="0"/>
                  </a:moveTo>
                  <a:lnTo>
                    <a:pt x="450024" y="0"/>
                  </a:lnTo>
                  <a:lnTo>
                    <a:pt x="450024" y="1803"/>
                  </a:lnTo>
                  <a:lnTo>
                    <a:pt x="456895" y="1803"/>
                  </a:lnTo>
                  <a:lnTo>
                    <a:pt x="456895" y="0"/>
                  </a:lnTo>
                  <a:close/>
                </a:path>
                <a:path w="965835" h="1905">
                  <a:moveTo>
                    <a:pt x="470636" y="0"/>
                  </a:moveTo>
                  <a:lnTo>
                    <a:pt x="463765" y="0"/>
                  </a:lnTo>
                  <a:lnTo>
                    <a:pt x="463765" y="1803"/>
                  </a:lnTo>
                  <a:lnTo>
                    <a:pt x="470636" y="1803"/>
                  </a:lnTo>
                  <a:lnTo>
                    <a:pt x="470636" y="0"/>
                  </a:lnTo>
                  <a:close/>
                </a:path>
                <a:path w="965835" h="1905">
                  <a:moveTo>
                    <a:pt x="484378" y="0"/>
                  </a:moveTo>
                  <a:lnTo>
                    <a:pt x="477507" y="0"/>
                  </a:lnTo>
                  <a:lnTo>
                    <a:pt x="477507" y="1803"/>
                  </a:lnTo>
                  <a:lnTo>
                    <a:pt x="484378" y="1803"/>
                  </a:lnTo>
                  <a:lnTo>
                    <a:pt x="484378" y="0"/>
                  </a:lnTo>
                  <a:close/>
                </a:path>
                <a:path w="965835" h="1905">
                  <a:moveTo>
                    <a:pt x="498119" y="0"/>
                  </a:moveTo>
                  <a:lnTo>
                    <a:pt x="491248" y="0"/>
                  </a:lnTo>
                  <a:lnTo>
                    <a:pt x="491248" y="1803"/>
                  </a:lnTo>
                  <a:lnTo>
                    <a:pt x="498119" y="1803"/>
                  </a:lnTo>
                  <a:lnTo>
                    <a:pt x="498119" y="0"/>
                  </a:lnTo>
                  <a:close/>
                </a:path>
                <a:path w="965835" h="1905">
                  <a:moveTo>
                    <a:pt x="511860" y="0"/>
                  </a:moveTo>
                  <a:lnTo>
                    <a:pt x="504990" y="0"/>
                  </a:lnTo>
                  <a:lnTo>
                    <a:pt x="504990" y="1803"/>
                  </a:lnTo>
                  <a:lnTo>
                    <a:pt x="511860" y="1803"/>
                  </a:lnTo>
                  <a:lnTo>
                    <a:pt x="511860" y="0"/>
                  </a:lnTo>
                  <a:close/>
                </a:path>
                <a:path w="965835" h="1905">
                  <a:moveTo>
                    <a:pt x="525602" y="0"/>
                  </a:moveTo>
                  <a:lnTo>
                    <a:pt x="518731" y="0"/>
                  </a:lnTo>
                  <a:lnTo>
                    <a:pt x="518731" y="1803"/>
                  </a:lnTo>
                  <a:lnTo>
                    <a:pt x="525602" y="1803"/>
                  </a:lnTo>
                  <a:lnTo>
                    <a:pt x="525602" y="0"/>
                  </a:lnTo>
                  <a:close/>
                </a:path>
                <a:path w="965835" h="1905">
                  <a:moveTo>
                    <a:pt x="539343" y="0"/>
                  </a:moveTo>
                  <a:lnTo>
                    <a:pt x="532472" y="0"/>
                  </a:lnTo>
                  <a:lnTo>
                    <a:pt x="532472" y="1803"/>
                  </a:lnTo>
                  <a:lnTo>
                    <a:pt x="539343" y="1803"/>
                  </a:lnTo>
                  <a:lnTo>
                    <a:pt x="539343" y="0"/>
                  </a:lnTo>
                  <a:close/>
                </a:path>
                <a:path w="965835" h="1905">
                  <a:moveTo>
                    <a:pt x="553085" y="0"/>
                  </a:moveTo>
                  <a:lnTo>
                    <a:pt x="546214" y="0"/>
                  </a:lnTo>
                  <a:lnTo>
                    <a:pt x="546214" y="1803"/>
                  </a:lnTo>
                  <a:lnTo>
                    <a:pt x="553085" y="1803"/>
                  </a:lnTo>
                  <a:lnTo>
                    <a:pt x="553085" y="0"/>
                  </a:lnTo>
                  <a:close/>
                </a:path>
                <a:path w="965835" h="1905">
                  <a:moveTo>
                    <a:pt x="566826" y="0"/>
                  </a:moveTo>
                  <a:lnTo>
                    <a:pt x="559955" y="0"/>
                  </a:lnTo>
                  <a:lnTo>
                    <a:pt x="559955" y="1803"/>
                  </a:lnTo>
                  <a:lnTo>
                    <a:pt x="566826" y="1803"/>
                  </a:lnTo>
                  <a:lnTo>
                    <a:pt x="566826" y="0"/>
                  </a:lnTo>
                  <a:close/>
                </a:path>
                <a:path w="965835" h="1905">
                  <a:moveTo>
                    <a:pt x="580567" y="0"/>
                  </a:moveTo>
                  <a:lnTo>
                    <a:pt x="573697" y="0"/>
                  </a:lnTo>
                  <a:lnTo>
                    <a:pt x="573697" y="1803"/>
                  </a:lnTo>
                  <a:lnTo>
                    <a:pt x="580567" y="1803"/>
                  </a:lnTo>
                  <a:lnTo>
                    <a:pt x="580567" y="0"/>
                  </a:lnTo>
                  <a:close/>
                </a:path>
                <a:path w="965835" h="1905">
                  <a:moveTo>
                    <a:pt x="594309" y="0"/>
                  </a:moveTo>
                  <a:lnTo>
                    <a:pt x="587438" y="0"/>
                  </a:lnTo>
                  <a:lnTo>
                    <a:pt x="587438" y="1803"/>
                  </a:lnTo>
                  <a:lnTo>
                    <a:pt x="594309" y="1803"/>
                  </a:lnTo>
                  <a:lnTo>
                    <a:pt x="594309" y="0"/>
                  </a:lnTo>
                  <a:close/>
                </a:path>
                <a:path w="965835" h="1905">
                  <a:moveTo>
                    <a:pt x="608050" y="0"/>
                  </a:moveTo>
                  <a:lnTo>
                    <a:pt x="601179" y="0"/>
                  </a:lnTo>
                  <a:lnTo>
                    <a:pt x="601179" y="1803"/>
                  </a:lnTo>
                  <a:lnTo>
                    <a:pt x="608050" y="1803"/>
                  </a:lnTo>
                  <a:lnTo>
                    <a:pt x="608050" y="0"/>
                  </a:lnTo>
                  <a:close/>
                </a:path>
                <a:path w="965835" h="1905">
                  <a:moveTo>
                    <a:pt x="621792" y="0"/>
                  </a:moveTo>
                  <a:lnTo>
                    <a:pt x="614921" y="0"/>
                  </a:lnTo>
                  <a:lnTo>
                    <a:pt x="614921" y="1803"/>
                  </a:lnTo>
                  <a:lnTo>
                    <a:pt x="621792" y="1803"/>
                  </a:lnTo>
                  <a:lnTo>
                    <a:pt x="621792" y="0"/>
                  </a:lnTo>
                  <a:close/>
                </a:path>
                <a:path w="965835" h="1905">
                  <a:moveTo>
                    <a:pt x="635533" y="0"/>
                  </a:moveTo>
                  <a:lnTo>
                    <a:pt x="628662" y="0"/>
                  </a:lnTo>
                  <a:lnTo>
                    <a:pt x="628662" y="1803"/>
                  </a:lnTo>
                  <a:lnTo>
                    <a:pt x="635533" y="1803"/>
                  </a:lnTo>
                  <a:lnTo>
                    <a:pt x="635533" y="0"/>
                  </a:lnTo>
                  <a:close/>
                </a:path>
                <a:path w="965835" h="1905">
                  <a:moveTo>
                    <a:pt x="649274" y="0"/>
                  </a:moveTo>
                  <a:lnTo>
                    <a:pt x="642404" y="0"/>
                  </a:lnTo>
                  <a:lnTo>
                    <a:pt x="642404" y="1803"/>
                  </a:lnTo>
                  <a:lnTo>
                    <a:pt x="649274" y="1803"/>
                  </a:lnTo>
                  <a:lnTo>
                    <a:pt x="649274" y="0"/>
                  </a:lnTo>
                  <a:close/>
                </a:path>
                <a:path w="965835" h="1905">
                  <a:moveTo>
                    <a:pt x="663016" y="0"/>
                  </a:moveTo>
                  <a:lnTo>
                    <a:pt x="656145" y="0"/>
                  </a:lnTo>
                  <a:lnTo>
                    <a:pt x="656145" y="1803"/>
                  </a:lnTo>
                  <a:lnTo>
                    <a:pt x="663016" y="1803"/>
                  </a:lnTo>
                  <a:lnTo>
                    <a:pt x="663016" y="0"/>
                  </a:lnTo>
                  <a:close/>
                </a:path>
                <a:path w="965835" h="1905">
                  <a:moveTo>
                    <a:pt x="676757" y="0"/>
                  </a:moveTo>
                  <a:lnTo>
                    <a:pt x="669886" y="0"/>
                  </a:lnTo>
                  <a:lnTo>
                    <a:pt x="669886" y="1803"/>
                  </a:lnTo>
                  <a:lnTo>
                    <a:pt x="676757" y="1803"/>
                  </a:lnTo>
                  <a:lnTo>
                    <a:pt x="676757" y="0"/>
                  </a:lnTo>
                  <a:close/>
                </a:path>
                <a:path w="965835" h="1905">
                  <a:moveTo>
                    <a:pt x="690499" y="0"/>
                  </a:moveTo>
                  <a:lnTo>
                    <a:pt x="683628" y="0"/>
                  </a:lnTo>
                  <a:lnTo>
                    <a:pt x="683628" y="1803"/>
                  </a:lnTo>
                  <a:lnTo>
                    <a:pt x="690499" y="1803"/>
                  </a:lnTo>
                  <a:lnTo>
                    <a:pt x="690499" y="0"/>
                  </a:lnTo>
                  <a:close/>
                </a:path>
                <a:path w="965835" h="1905">
                  <a:moveTo>
                    <a:pt x="704240" y="0"/>
                  </a:moveTo>
                  <a:lnTo>
                    <a:pt x="697369" y="0"/>
                  </a:lnTo>
                  <a:lnTo>
                    <a:pt x="697369" y="1803"/>
                  </a:lnTo>
                  <a:lnTo>
                    <a:pt x="704240" y="1803"/>
                  </a:lnTo>
                  <a:lnTo>
                    <a:pt x="704240" y="0"/>
                  </a:lnTo>
                  <a:close/>
                </a:path>
                <a:path w="965835" h="1905">
                  <a:moveTo>
                    <a:pt x="717981" y="0"/>
                  </a:moveTo>
                  <a:lnTo>
                    <a:pt x="711111" y="0"/>
                  </a:lnTo>
                  <a:lnTo>
                    <a:pt x="711111" y="1803"/>
                  </a:lnTo>
                  <a:lnTo>
                    <a:pt x="717981" y="1803"/>
                  </a:lnTo>
                  <a:lnTo>
                    <a:pt x="717981" y="0"/>
                  </a:lnTo>
                  <a:close/>
                </a:path>
                <a:path w="965835" h="1905">
                  <a:moveTo>
                    <a:pt x="731723" y="0"/>
                  </a:moveTo>
                  <a:lnTo>
                    <a:pt x="724852" y="0"/>
                  </a:lnTo>
                  <a:lnTo>
                    <a:pt x="724852" y="1803"/>
                  </a:lnTo>
                  <a:lnTo>
                    <a:pt x="731723" y="1803"/>
                  </a:lnTo>
                  <a:lnTo>
                    <a:pt x="731723" y="0"/>
                  </a:lnTo>
                  <a:close/>
                </a:path>
                <a:path w="965835" h="1905">
                  <a:moveTo>
                    <a:pt x="745464" y="0"/>
                  </a:moveTo>
                  <a:lnTo>
                    <a:pt x="738593" y="0"/>
                  </a:lnTo>
                  <a:lnTo>
                    <a:pt x="738593" y="1803"/>
                  </a:lnTo>
                  <a:lnTo>
                    <a:pt x="745464" y="1803"/>
                  </a:lnTo>
                  <a:lnTo>
                    <a:pt x="745464" y="0"/>
                  </a:lnTo>
                  <a:close/>
                </a:path>
                <a:path w="965835" h="1905">
                  <a:moveTo>
                    <a:pt x="759206" y="0"/>
                  </a:moveTo>
                  <a:lnTo>
                    <a:pt x="752335" y="0"/>
                  </a:lnTo>
                  <a:lnTo>
                    <a:pt x="752335" y="1803"/>
                  </a:lnTo>
                  <a:lnTo>
                    <a:pt x="759206" y="1803"/>
                  </a:lnTo>
                  <a:lnTo>
                    <a:pt x="759206" y="0"/>
                  </a:lnTo>
                  <a:close/>
                </a:path>
                <a:path w="965835" h="1905">
                  <a:moveTo>
                    <a:pt x="772947" y="0"/>
                  </a:moveTo>
                  <a:lnTo>
                    <a:pt x="766076" y="0"/>
                  </a:lnTo>
                  <a:lnTo>
                    <a:pt x="766076" y="1803"/>
                  </a:lnTo>
                  <a:lnTo>
                    <a:pt x="772947" y="1803"/>
                  </a:lnTo>
                  <a:lnTo>
                    <a:pt x="772947" y="0"/>
                  </a:lnTo>
                  <a:close/>
                </a:path>
                <a:path w="965835" h="1905">
                  <a:moveTo>
                    <a:pt x="786676" y="0"/>
                  </a:moveTo>
                  <a:lnTo>
                    <a:pt x="779818" y="0"/>
                  </a:lnTo>
                  <a:lnTo>
                    <a:pt x="779818" y="1803"/>
                  </a:lnTo>
                  <a:lnTo>
                    <a:pt x="786676" y="1803"/>
                  </a:lnTo>
                  <a:lnTo>
                    <a:pt x="786676" y="0"/>
                  </a:lnTo>
                  <a:close/>
                </a:path>
                <a:path w="965835" h="1905">
                  <a:moveTo>
                    <a:pt x="800417" y="0"/>
                  </a:moveTo>
                  <a:lnTo>
                    <a:pt x="793546" y="0"/>
                  </a:lnTo>
                  <a:lnTo>
                    <a:pt x="793546" y="1803"/>
                  </a:lnTo>
                  <a:lnTo>
                    <a:pt x="800417" y="1803"/>
                  </a:lnTo>
                  <a:lnTo>
                    <a:pt x="800417" y="0"/>
                  </a:lnTo>
                  <a:close/>
                </a:path>
                <a:path w="965835" h="1905">
                  <a:moveTo>
                    <a:pt x="814158" y="0"/>
                  </a:moveTo>
                  <a:lnTo>
                    <a:pt x="807288" y="0"/>
                  </a:lnTo>
                  <a:lnTo>
                    <a:pt x="807288" y="1803"/>
                  </a:lnTo>
                  <a:lnTo>
                    <a:pt x="814158" y="1803"/>
                  </a:lnTo>
                  <a:lnTo>
                    <a:pt x="814158" y="0"/>
                  </a:lnTo>
                  <a:close/>
                </a:path>
                <a:path w="965835" h="1905">
                  <a:moveTo>
                    <a:pt x="827900" y="0"/>
                  </a:moveTo>
                  <a:lnTo>
                    <a:pt x="821029" y="0"/>
                  </a:lnTo>
                  <a:lnTo>
                    <a:pt x="821029" y="1803"/>
                  </a:lnTo>
                  <a:lnTo>
                    <a:pt x="827900" y="1803"/>
                  </a:lnTo>
                  <a:lnTo>
                    <a:pt x="827900" y="0"/>
                  </a:lnTo>
                  <a:close/>
                </a:path>
                <a:path w="965835" h="1905">
                  <a:moveTo>
                    <a:pt x="841641" y="0"/>
                  </a:moveTo>
                  <a:lnTo>
                    <a:pt x="834771" y="0"/>
                  </a:lnTo>
                  <a:lnTo>
                    <a:pt x="834771" y="1803"/>
                  </a:lnTo>
                  <a:lnTo>
                    <a:pt x="841641" y="1803"/>
                  </a:lnTo>
                  <a:lnTo>
                    <a:pt x="841641" y="0"/>
                  </a:lnTo>
                  <a:close/>
                </a:path>
                <a:path w="965835" h="1905">
                  <a:moveTo>
                    <a:pt x="855383" y="0"/>
                  </a:moveTo>
                  <a:lnTo>
                    <a:pt x="848512" y="0"/>
                  </a:lnTo>
                  <a:lnTo>
                    <a:pt x="848512" y="1803"/>
                  </a:lnTo>
                  <a:lnTo>
                    <a:pt x="855383" y="1803"/>
                  </a:lnTo>
                  <a:lnTo>
                    <a:pt x="855383" y="0"/>
                  </a:lnTo>
                  <a:close/>
                </a:path>
                <a:path w="965835" h="1905">
                  <a:moveTo>
                    <a:pt x="869124" y="0"/>
                  </a:moveTo>
                  <a:lnTo>
                    <a:pt x="862253" y="0"/>
                  </a:lnTo>
                  <a:lnTo>
                    <a:pt x="862253" y="1803"/>
                  </a:lnTo>
                  <a:lnTo>
                    <a:pt x="869124" y="1803"/>
                  </a:lnTo>
                  <a:lnTo>
                    <a:pt x="869124" y="0"/>
                  </a:lnTo>
                  <a:close/>
                </a:path>
                <a:path w="965835" h="1905">
                  <a:moveTo>
                    <a:pt x="882865" y="0"/>
                  </a:moveTo>
                  <a:lnTo>
                    <a:pt x="875995" y="0"/>
                  </a:lnTo>
                  <a:lnTo>
                    <a:pt x="875995" y="1803"/>
                  </a:lnTo>
                  <a:lnTo>
                    <a:pt x="882865" y="1803"/>
                  </a:lnTo>
                  <a:lnTo>
                    <a:pt x="882865" y="0"/>
                  </a:lnTo>
                  <a:close/>
                </a:path>
                <a:path w="965835" h="1905">
                  <a:moveTo>
                    <a:pt x="896607" y="0"/>
                  </a:moveTo>
                  <a:lnTo>
                    <a:pt x="889736" y="0"/>
                  </a:lnTo>
                  <a:lnTo>
                    <a:pt x="889736" y="1803"/>
                  </a:lnTo>
                  <a:lnTo>
                    <a:pt x="896607" y="1803"/>
                  </a:lnTo>
                  <a:lnTo>
                    <a:pt x="896607" y="0"/>
                  </a:lnTo>
                  <a:close/>
                </a:path>
                <a:path w="965835" h="1905">
                  <a:moveTo>
                    <a:pt x="910348" y="0"/>
                  </a:moveTo>
                  <a:lnTo>
                    <a:pt x="903478" y="0"/>
                  </a:lnTo>
                  <a:lnTo>
                    <a:pt x="903478" y="1803"/>
                  </a:lnTo>
                  <a:lnTo>
                    <a:pt x="910348" y="1803"/>
                  </a:lnTo>
                  <a:lnTo>
                    <a:pt x="910348" y="0"/>
                  </a:lnTo>
                  <a:close/>
                </a:path>
                <a:path w="965835" h="1905">
                  <a:moveTo>
                    <a:pt x="924090" y="0"/>
                  </a:moveTo>
                  <a:lnTo>
                    <a:pt x="917219" y="0"/>
                  </a:lnTo>
                  <a:lnTo>
                    <a:pt x="917219" y="1803"/>
                  </a:lnTo>
                  <a:lnTo>
                    <a:pt x="924090" y="1803"/>
                  </a:lnTo>
                  <a:lnTo>
                    <a:pt x="924090" y="0"/>
                  </a:lnTo>
                  <a:close/>
                </a:path>
                <a:path w="965835" h="1905">
                  <a:moveTo>
                    <a:pt x="937831" y="0"/>
                  </a:moveTo>
                  <a:lnTo>
                    <a:pt x="930960" y="0"/>
                  </a:lnTo>
                  <a:lnTo>
                    <a:pt x="930960" y="1803"/>
                  </a:lnTo>
                  <a:lnTo>
                    <a:pt x="937831" y="1803"/>
                  </a:lnTo>
                  <a:lnTo>
                    <a:pt x="937831" y="0"/>
                  </a:lnTo>
                  <a:close/>
                </a:path>
                <a:path w="965835" h="1905">
                  <a:moveTo>
                    <a:pt x="951572" y="0"/>
                  </a:moveTo>
                  <a:lnTo>
                    <a:pt x="944702" y="0"/>
                  </a:lnTo>
                  <a:lnTo>
                    <a:pt x="944702" y="1803"/>
                  </a:lnTo>
                  <a:lnTo>
                    <a:pt x="951572" y="1803"/>
                  </a:lnTo>
                  <a:lnTo>
                    <a:pt x="951572" y="0"/>
                  </a:lnTo>
                  <a:close/>
                </a:path>
                <a:path w="965835" h="1905">
                  <a:moveTo>
                    <a:pt x="965314" y="0"/>
                  </a:moveTo>
                  <a:lnTo>
                    <a:pt x="958443" y="0"/>
                  </a:lnTo>
                  <a:lnTo>
                    <a:pt x="958443" y="1803"/>
                  </a:lnTo>
                  <a:lnTo>
                    <a:pt x="965314" y="1803"/>
                  </a:lnTo>
                  <a:lnTo>
                    <a:pt x="965314" y="0"/>
                  </a:lnTo>
                  <a:close/>
                </a:path>
              </a:pathLst>
            </a:custGeom>
            <a:solidFill>
              <a:srgbClr val="E1E6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5935078" y="3023336"/>
              <a:ext cx="745490" cy="1905"/>
            </a:xfrm>
            <a:custGeom>
              <a:avLst/>
              <a:gdLst/>
              <a:ahLst/>
              <a:cxnLst/>
              <a:rect l="l" t="t" r="r" b="b"/>
              <a:pathLst>
                <a:path w="745490" h="1905">
                  <a:moveTo>
                    <a:pt x="6870" y="0"/>
                  </a:moveTo>
                  <a:lnTo>
                    <a:pt x="0" y="0"/>
                  </a:lnTo>
                  <a:lnTo>
                    <a:pt x="0" y="1803"/>
                  </a:lnTo>
                  <a:lnTo>
                    <a:pt x="6870" y="1803"/>
                  </a:lnTo>
                  <a:lnTo>
                    <a:pt x="6870" y="0"/>
                  </a:lnTo>
                  <a:close/>
                </a:path>
                <a:path w="745490" h="1905">
                  <a:moveTo>
                    <a:pt x="20612" y="0"/>
                  </a:moveTo>
                  <a:lnTo>
                    <a:pt x="13741" y="0"/>
                  </a:lnTo>
                  <a:lnTo>
                    <a:pt x="13741" y="1803"/>
                  </a:lnTo>
                  <a:lnTo>
                    <a:pt x="20612" y="1803"/>
                  </a:lnTo>
                  <a:lnTo>
                    <a:pt x="20612" y="0"/>
                  </a:lnTo>
                  <a:close/>
                </a:path>
                <a:path w="745490" h="1905">
                  <a:moveTo>
                    <a:pt x="34353" y="0"/>
                  </a:moveTo>
                  <a:lnTo>
                    <a:pt x="27482" y="0"/>
                  </a:lnTo>
                  <a:lnTo>
                    <a:pt x="27482" y="1803"/>
                  </a:lnTo>
                  <a:lnTo>
                    <a:pt x="34353" y="1803"/>
                  </a:lnTo>
                  <a:lnTo>
                    <a:pt x="34353" y="0"/>
                  </a:lnTo>
                  <a:close/>
                </a:path>
                <a:path w="745490" h="1905">
                  <a:moveTo>
                    <a:pt x="48094" y="0"/>
                  </a:moveTo>
                  <a:lnTo>
                    <a:pt x="41224" y="0"/>
                  </a:lnTo>
                  <a:lnTo>
                    <a:pt x="41224" y="1803"/>
                  </a:lnTo>
                  <a:lnTo>
                    <a:pt x="48094" y="1803"/>
                  </a:lnTo>
                  <a:lnTo>
                    <a:pt x="48094" y="0"/>
                  </a:lnTo>
                  <a:close/>
                </a:path>
                <a:path w="745490" h="1905">
                  <a:moveTo>
                    <a:pt x="61836" y="0"/>
                  </a:moveTo>
                  <a:lnTo>
                    <a:pt x="54965" y="0"/>
                  </a:lnTo>
                  <a:lnTo>
                    <a:pt x="54965" y="1803"/>
                  </a:lnTo>
                  <a:lnTo>
                    <a:pt x="61836" y="1803"/>
                  </a:lnTo>
                  <a:lnTo>
                    <a:pt x="61836" y="0"/>
                  </a:lnTo>
                  <a:close/>
                </a:path>
                <a:path w="745490" h="1905">
                  <a:moveTo>
                    <a:pt x="75577" y="0"/>
                  </a:moveTo>
                  <a:lnTo>
                    <a:pt x="68707" y="0"/>
                  </a:lnTo>
                  <a:lnTo>
                    <a:pt x="68707" y="1803"/>
                  </a:lnTo>
                  <a:lnTo>
                    <a:pt x="75577" y="1803"/>
                  </a:lnTo>
                  <a:lnTo>
                    <a:pt x="75577" y="0"/>
                  </a:lnTo>
                  <a:close/>
                </a:path>
                <a:path w="745490" h="1905">
                  <a:moveTo>
                    <a:pt x="89319" y="0"/>
                  </a:moveTo>
                  <a:lnTo>
                    <a:pt x="82448" y="0"/>
                  </a:lnTo>
                  <a:lnTo>
                    <a:pt x="82448" y="1803"/>
                  </a:lnTo>
                  <a:lnTo>
                    <a:pt x="89319" y="1803"/>
                  </a:lnTo>
                  <a:lnTo>
                    <a:pt x="89319" y="0"/>
                  </a:lnTo>
                  <a:close/>
                </a:path>
                <a:path w="745490" h="1905">
                  <a:moveTo>
                    <a:pt x="103060" y="0"/>
                  </a:moveTo>
                  <a:lnTo>
                    <a:pt x="96189" y="0"/>
                  </a:lnTo>
                  <a:lnTo>
                    <a:pt x="96189" y="1803"/>
                  </a:lnTo>
                  <a:lnTo>
                    <a:pt x="103060" y="1803"/>
                  </a:lnTo>
                  <a:lnTo>
                    <a:pt x="103060" y="0"/>
                  </a:lnTo>
                  <a:close/>
                </a:path>
                <a:path w="745490" h="1905">
                  <a:moveTo>
                    <a:pt x="116801" y="0"/>
                  </a:moveTo>
                  <a:lnTo>
                    <a:pt x="109931" y="0"/>
                  </a:lnTo>
                  <a:lnTo>
                    <a:pt x="109931" y="1803"/>
                  </a:lnTo>
                  <a:lnTo>
                    <a:pt x="116801" y="1803"/>
                  </a:lnTo>
                  <a:lnTo>
                    <a:pt x="116801" y="0"/>
                  </a:lnTo>
                  <a:close/>
                </a:path>
                <a:path w="745490" h="1905">
                  <a:moveTo>
                    <a:pt x="130543" y="0"/>
                  </a:moveTo>
                  <a:lnTo>
                    <a:pt x="123672" y="0"/>
                  </a:lnTo>
                  <a:lnTo>
                    <a:pt x="123672" y="1803"/>
                  </a:lnTo>
                  <a:lnTo>
                    <a:pt x="130543" y="1803"/>
                  </a:lnTo>
                  <a:lnTo>
                    <a:pt x="130543" y="0"/>
                  </a:lnTo>
                  <a:close/>
                </a:path>
                <a:path w="745490" h="1905">
                  <a:moveTo>
                    <a:pt x="144284" y="0"/>
                  </a:moveTo>
                  <a:lnTo>
                    <a:pt x="137414" y="0"/>
                  </a:lnTo>
                  <a:lnTo>
                    <a:pt x="137414" y="1803"/>
                  </a:lnTo>
                  <a:lnTo>
                    <a:pt x="144284" y="1803"/>
                  </a:lnTo>
                  <a:lnTo>
                    <a:pt x="144284" y="0"/>
                  </a:lnTo>
                  <a:close/>
                </a:path>
                <a:path w="745490" h="1905">
                  <a:moveTo>
                    <a:pt x="158026" y="0"/>
                  </a:moveTo>
                  <a:lnTo>
                    <a:pt x="151155" y="0"/>
                  </a:lnTo>
                  <a:lnTo>
                    <a:pt x="151155" y="1803"/>
                  </a:lnTo>
                  <a:lnTo>
                    <a:pt x="158026" y="1803"/>
                  </a:lnTo>
                  <a:lnTo>
                    <a:pt x="158026" y="0"/>
                  </a:lnTo>
                  <a:close/>
                </a:path>
                <a:path w="745490" h="1905">
                  <a:moveTo>
                    <a:pt x="171767" y="0"/>
                  </a:moveTo>
                  <a:lnTo>
                    <a:pt x="164896" y="0"/>
                  </a:lnTo>
                  <a:lnTo>
                    <a:pt x="164896" y="1803"/>
                  </a:lnTo>
                  <a:lnTo>
                    <a:pt x="171767" y="1803"/>
                  </a:lnTo>
                  <a:lnTo>
                    <a:pt x="171767" y="0"/>
                  </a:lnTo>
                  <a:close/>
                </a:path>
                <a:path w="745490" h="1905">
                  <a:moveTo>
                    <a:pt x="185508" y="0"/>
                  </a:moveTo>
                  <a:lnTo>
                    <a:pt x="178638" y="0"/>
                  </a:lnTo>
                  <a:lnTo>
                    <a:pt x="178638" y="1803"/>
                  </a:lnTo>
                  <a:lnTo>
                    <a:pt x="185508" y="1803"/>
                  </a:lnTo>
                  <a:lnTo>
                    <a:pt x="185508" y="0"/>
                  </a:lnTo>
                  <a:close/>
                </a:path>
                <a:path w="745490" h="1905">
                  <a:moveTo>
                    <a:pt x="212991" y="0"/>
                  </a:moveTo>
                  <a:lnTo>
                    <a:pt x="206121" y="0"/>
                  </a:lnTo>
                  <a:lnTo>
                    <a:pt x="206121" y="1803"/>
                  </a:lnTo>
                  <a:lnTo>
                    <a:pt x="212991" y="1803"/>
                  </a:lnTo>
                  <a:lnTo>
                    <a:pt x="212991" y="0"/>
                  </a:lnTo>
                  <a:close/>
                </a:path>
                <a:path w="745490" h="1905">
                  <a:moveTo>
                    <a:pt x="226733" y="0"/>
                  </a:moveTo>
                  <a:lnTo>
                    <a:pt x="219862" y="0"/>
                  </a:lnTo>
                  <a:lnTo>
                    <a:pt x="219862" y="1803"/>
                  </a:lnTo>
                  <a:lnTo>
                    <a:pt x="226733" y="1803"/>
                  </a:lnTo>
                  <a:lnTo>
                    <a:pt x="226733" y="0"/>
                  </a:lnTo>
                  <a:close/>
                </a:path>
                <a:path w="745490" h="1905">
                  <a:moveTo>
                    <a:pt x="240474" y="0"/>
                  </a:moveTo>
                  <a:lnTo>
                    <a:pt x="233603" y="0"/>
                  </a:lnTo>
                  <a:lnTo>
                    <a:pt x="233603" y="1803"/>
                  </a:lnTo>
                  <a:lnTo>
                    <a:pt x="240474" y="1803"/>
                  </a:lnTo>
                  <a:lnTo>
                    <a:pt x="240474" y="0"/>
                  </a:lnTo>
                  <a:close/>
                </a:path>
                <a:path w="745490" h="1905">
                  <a:moveTo>
                    <a:pt x="254215" y="0"/>
                  </a:moveTo>
                  <a:lnTo>
                    <a:pt x="247345" y="0"/>
                  </a:lnTo>
                  <a:lnTo>
                    <a:pt x="247345" y="1803"/>
                  </a:lnTo>
                  <a:lnTo>
                    <a:pt x="254215" y="1803"/>
                  </a:lnTo>
                  <a:lnTo>
                    <a:pt x="254215" y="0"/>
                  </a:lnTo>
                  <a:close/>
                </a:path>
                <a:path w="745490" h="1905">
                  <a:moveTo>
                    <a:pt x="267957" y="0"/>
                  </a:moveTo>
                  <a:lnTo>
                    <a:pt x="261086" y="0"/>
                  </a:lnTo>
                  <a:lnTo>
                    <a:pt x="261086" y="1803"/>
                  </a:lnTo>
                  <a:lnTo>
                    <a:pt x="267957" y="1803"/>
                  </a:lnTo>
                  <a:lnTo>
                    <a:pt x="267957" y="0"/>
                  </a:lnTo>
                  <a:close/>
                </a:path>
                <a:path w="745490" h="1905">
                  <a:moveTo>
                    <a:pt x="281698" y="0"/>
                  </a:moveTo>
                  <a:lnTo>
                    <a:pt x="274828" y="0"/>
                  </a:lnTo>
                  <a:lnTo>
                    <a:pt x="274828" y="1803"/>
                  </a:lnTo>
                  <a:lnTo>
                    <a:pt x="281698" y="1803"/>
                  </a:lnTo>
                  <a:lnTo>
                    <a:pt x="281698" y="0"/>
                  </a:lnTo>
                  <a:close/>
                </a:path>
                <a:path w="745490" h="1905">
                  <a:moveTo>
                    <a:pt x="295440" y="0"/>
                  </a:moveTo>
                  <a:lnTo>
                    <a:pt x="288569" y="0"/>
                  </a:lnTo>
                  <a:lnTo>
                    <a:pt x="288569" y="1803"/>
                  </a:lnTo>
                  <a:lnTo>
                    <a:pt x="295440" y="1803"/>
                  </a:lnTo>
                  <a:lnTo>
                    <a:pt x="295440" y="0"/>
                  </a:lnTo>
                  <a:close/>
                </a:path>
                <a:path w="745490" h="1905">
                  <a:moveTo>
                    <a:pt x="309181" y="0"/>
                  </a:moveTo>
                  <a:lnTo>
                    <a:pt x="302310" y="0"/>
                  </a:lnTo>
                  <a:lnTo>
                    <a:pt x="302310" y="1803"/>
                  </a:lnTo>
                  <a:lnTo>
                    <a:pt x="309181" y="1803"/>
                  </a:lnTo>
                  <a:lnTo>
                    <a:pt x="309181" y="0"/>
                  </a:lnTo>
                  <a:close/>
                </a:path>
                <a:path w="745490" h="1905">
                  <a:moveTo>
                    <a:pt x="322922" y="0"/>
                  </a:moveTo>
                  <a:lnTo>
                    <a:pt x="316052" y="0"/>
                  </a:lnTo>
                  <a:lnTo>
                    <a:pt x="316052" y="1803"/>
                  </a:lnTo>
                  <a:lnTo>
                    <a:pt x="322922" y="1803"/>
                  </a:lnTo>
                  <a:lnTo>
                    <a:pt x="322922" y="0"/>
                  </a:lnTo>
                  <a:close/>
                </a:path>
                <a:path w="745490" h="1905">
                  <a:moveTo>
                    <a:pt x="336664" y="0"/>
                  </a:moveTo>
                  <a:lnTo>
                    <a:pt x="329793" y="0"/>
                  </a:lnTo>
                  <a:lnTo>
                    <a:pt x="329793" y="1803"/>
                  </a:lnTo>
                  <a:lnTo>
                    <a:pt x="336664" y="1803"/>
                  </a:lnTo>
                  <a:lnTo>
                    <a:pt x="336664" y="0"/>
                  </a:lnTo>
                  <a:close/>
                </a:path>
                <a:path w="745490" h="1905">
                  <a:moveTo>
                    <a:pt x="350405" y="0"/>
                  </a:moveTo>
                  <a:lnTo>
                    <a:pt x="343535" y="0"/>
                  </a:lnTo>
                  <a:lnTo>
                    <a:pt x="343535" y="1803"/>
                  </a:lnTo>
                  <a:lnTo>
                    <a:pt x="350405" y="1803"/>
                  </a:lnTo>
                  <a:lnTo>
                    <a:pt x="350405" y="0"/>
                  </a:lnTo>
                  <a:close/>
                </a:path>
                <a:path w="745490" h="1905">
                  <a:moveTo>
                    <a:pt x="364147" y="0"/>
                  </a:moveTo>
                  <a:lnTo>
                    <a:pt x="357276" y="0"/>
                  </a:lnTo>
                  <a:lnTo>
                    <a:pt x="357276" y="1803"/>
                  </a:lnTo>
                  <a:lnTo>
                    <a:pt x="364147" y="1803"/>
                  </a:lnTo>
                  <a:lnTo>
                    <a:pt x="364147" y="0"/>
                  </a:lnTo>
                  <a:close/>
                </a:path>
                <a:path w="745490" h="1905">
                  <a:moveTo>
                    <a:pt x="377888" y="0"/>
                  </a:moveTo>
                  <a:lnTo>
                    <a:pt x="371017" y="0"/>
                  </a:lnTo>
                  <a:lnTo>
                    <a:pt x="371017" y="1803"/>
                  </a:lnTo>
                  <a:lnTo>
                    <a:pt x="377888" y="1803"/>
                  </a:lnTo>
                  <a:lnTo>
                    <a:pt x="377888" y="0"/>
                  </a:lnTo>
                  <a:close/>
                </a:path>
                <a:path w="745490" h="1905">
                  <a:moveTo>
                    <a:pt x="391629" y="0"/>
                  </a:moveTo>
                  <a:lnTo>
                    <a:pt x="384759" y="0"/>
                  </a:lnTo>
                  <a:lnTo>
                    <a:pt x="384759" y="1803"/>
                  </a:lnTo>
                  <a:lnTo>
                    <a:pt x="391629" y="1803"/>
                  </a:lnTo>
                  <a:lnTo>
                    <a:pt x="391629" y="0"/>
                  </a:lnTo>
                  <a:close/>
                </a:path>
                <a:path w="745490" h="1905">
                  <a:moveTo>
                    <a:pt x="405371" y="0"/>
                  </a:moveTo>
                  <a:lnTo>
                    <a:pt x="398500" y="0"/>
                  </a:lnTo>
                  <a:lnTo>
                    <a:pt x="398500" y="1803"/>
                  </a:lnTo>
                  <a:lnTo>
                    <a:pt x="405371" y="1803"/>
                  </a:lnTo>
                  <a:lnTo>
                    <a:pt x="405371" y="0"/>
                  </a:lnTo>
                  <a:close/>
                </a:path>
                <a:path w="745490" h="1905">
                  <a:moveTo>
                    <a:pt x="419112" y="0"/>
                  </a:moveTo>
                  <a:lnTo>
                    <a:pt x="412242" y="0"/>
                  </a:lnTo>
                  <a:lnTo>
                    <a:pt x="412242" y="1803"/>
                  </a:lnTo>
                  <a:lnTo>
                    <a:pt x="419112" y="1803"/>
                  </a:lnTo>
                  <a:lnTo>
                    <a:pt x="419112" y="0"/>
                  </a:lnTo>
                  <a:close/>
                </a:path>
                <a:path w="745490" h="1905">
                  <a:moveTo>
                    <a:pt x="432854" y="0"/>
                  </a:moveTo>
                  <a:lnTo>
                    <a:pt x="425983" y="0"/>
                  </a:lnTo>
                  <a:lnTo>
                    <a:pt x="425983" y="1803"/>
                  </a:lnTo>
                  <a:lnTo>
                    <a:pt x="432854" y="1803"/>
                  </a:lnTo>
                  <a:lnTo>
                    <a:pt x="432854" y="0"/>
                  </a:lnTo>
                  <a:close/>
                </a:path>
                <a:path w="745490" h="1905">
                  <a:moveTo>
                    <a:pt x="446595" y="0"/>
                  </a:moveTo>
                  <a:lnTo>
                    <a:pt x="439724" y="0"/>
                  </a:lnTo>
                  <a:lnTo>
                    <a:pt x="439724" y="1803"/>
                  </a:lnTo>
                  <a:lnTo>
                    <a:pt x="446595" y="1803"/>
                  </a:lnTo>
                  <a:lnTo>
                    <a:pt x="446595" y="0"/>
                  </a:lnTo>
                  <a:close/>
                </a:path>
                <a:path w="745490" h="1905">
                  <a:moveTo>
                    <a:pt x="460336" y="0"/>
                  </a:moveTo>
                  <a:lnTo>
                    <a:pt x="453466" y="0"/>
                  </a:lnTo>
                  <a:lnTo>
                    <a:pt x="453466" y="1803"/>
                  </a:lnTo>
                  <a:lnTo>
                    <a:pt x="460336" y="1803"/>
                  </a:lnTo>
                  <a:lnTo>
                    <a:pt x="460336" y="0"/>
                  </a:lnTo>
                  <a:close/>
                </a:path>
                <a:path w="745490" h="1905">
                  <a:moveTo>
                    <a:pt x="474078" y="0"/>
                  </a:moveTo>
                  <a:lnTo>
                    <a:pt x="467207" y="0"/>
                  </a:lnTo>
                  <a:lnTo>
                    <a:pt x="467207" y="1803"/>
                  </a:lnTo>
                  <a:lnTo>
                    <a:pt x="474078" y="1803"/>
                  </a:lnTo>
                  <a:lnTo>
                    <a:pt x="474078" y="0"/>
                  </a:lnTo>
                  <a:close/>
                </a:path>
                <a:path w="745490" h="1905">
                  <a:moveTo>
                    <a:pt x="487819" y="0"/>
                  </a:moveTo>
                  <a:lnTo>
                    <a:pt x="480949" y="0"/>
                  </a:lnTo>
                  <a:lnTo>
                    <a:pt x="480949" y="1803"/>
                  </a:lnTo>
                  <a:lnTo>
                    <a:pt x="487819" y="1803"/>
                  </a:lnTo>
                  <a:lnTo>
                    <a:pt x="487819" y="0"/>
                  </a:lnTo>
                  <a:close/>
                </a:path>
                <a:path w="745490" h="1905">
                  <a:moveTo>
                    <a:pt x="501561" y="0"/>
                  </a:moveTo>
                  <a:lnTo>
                    <a:pt x="494690" y="0"/>
                  </a:lnTo>
                  <a:lnTo>
                    <a:pt x="494690" y="1803"/>
                  </a:lnTo>
                  <a:lnTo>
                    <a:pt x="501561" y="1803"/>
                  </a:lnTo>
                  <a:lnTo>
                    <a:pt x="501561" y="0"/>
                  </a:lnTo>
                  <a:close/>
                </a:path>
                <a:path w="745490" h="1905">
                  <a:moveTo>
                    <a:pt x="515302" y="0"/>
                  </a:moveTo>
                  <a:lnTo>
                    <a:pt x="508431" y="0"/>
                  </a:lnTo>
                  <a:lnTo>
                    <a:pt x="508431" y="1803"/>
                  </a:lnTo>
                  <a:lnTo>
                    <a:pt x="515302" y="1803"/>
                  </a:lnTo>
                  <a:lnTo>
                    <a:pt x="515302" y="0"/>
                  </a:lnTo>
                  <a:close/>
                </a:path>
                <a:path w="745490" h="1905">
                  <a:moveTo>
                    <a:pt x="529043" y="0"/>
                  </a:moveTo>
                  <a:lnTo>
                    <a:pt x="522173" y="0"/>
                  </a:lnTo>
                  <a:lnTo>
                    <a:pt x="522173" y="1803"/>
                  </a:lnTo>
                  <a:lnTo>
                    <a:pt x="529043" y="1803"/>
                  </a:lnTo>
                  <a:lnTo>
                    <a:pt x="529043" y="0"/>
                  </a:lnTo>
                  <a:close/>
                </a:path>
                <a:path w="745490" h="1905">
                  <a:moveTo>
                    <a:pt x="542785" y="0"/>
                  </a:moveTo>
                  <a:lnTo>
                    <a:pt x="535914" y="0"/>
                  </a:lnTo>
                  <a:lnTo>
                    <a:pt x="535914" y="1803"/>
                  </a:lnTo>
                  <a:lnTo>
                    <a:pt x="542785" y="1803"/>
                  </a:lnTo>
                  <a:lnTo>
                    <a:pt x="542785" y="0"/>
                  </a:lnTo>
                  <a:close/>
                </a:path>
                <a:path w="745490" h="1905">
                  <a:moveTo>
                    <a:pt x="556526" y="0"/>
                  </a:moveTo>
                  <a:lnTo>
                    <a:pt x="549656" y="0"/>
                  </a:lnTo>
                  <a:lnTo>
                    <a:pt x="549656" y="1803"/>
                  </a:lnTo>
                  <a:lnTo>
                    <a:pt x="556526" y="1803"/>
                  </a:lnTo>
                  <a:lnTo>
                    <a:pt x="556526" y="0"/>
                  </a:lnTo>
                  <a:close/>
                </a:path>
                <a:path w="745490" h="1905">
                  <a:moveTo>
                    <a:pt x="570268" y="0"/>
                  </a:moveTo>
                  <a:lnTo>
                    <a:pt x="563397" y="0"/>
                  </a:lnTo>
                  <a:lnTo>
                    <a:pt x="563397" y="1803"/>
                  </a:lnTo>
                  <a:lnTo>
                    <a:pt x="570268" y="1803"/>
                  </a:lnTo>
                  <a:lnTo>
                    <a:pt x="570268" y="0"/>
                  </a:lnTo>
                  <a:close/>
                </a:path>
                <a:path w="745490" h="1905">
                  <a:moveTo>
                    <a:pt x="584009" y="0"/>
                  </a:moveTo>
                  <a:lnTo>
                    <a:pt x="577138" y="0"/>
                  </a:lnTo>
                  <a:lnTo>
                    <a:pt x="577138" y="1803"/>
                  </a:lnTo>
                  <a:lnTo>
                    <a:pt x="584009" y="1803"/>
                  </a:lnTo>
                  <a:lnTo>
                    <a:pt x="584009" y="0"/>
                  </a:lnTo>
                  <a:close/>
                </a:path>
                <a:path w="745490" h="1905">
                  <a:moveTo>
                    <a:pt x="597750" y="0"/>
                  </a:moveTo>
                  <a:lnTo>
                    <a:pt x="590880" y="0"/>
                  </a:lnTo>
                  <a:lnTo>
                    <a:pt x="590880" y="1803"/>
                  </a:lnTo>
                  <a:lnTo>
                    <a:pt x="597750" y="1803"/>
                  </a:lnTo>
                  <a:lnTo>
                    <a:pt x="597750" y="0"/>
                  </a:lnTo>
                  <a:close/>
                </a:path>
                <a:path w="745490" h="1905">
                  <a:moveTo>
                    <a:pt x="611492" y="0"/>
                  </a:moveTo>
                  <a:lnTo>
                    <a:pt x="604621" y="0"/>
                  </a:lnTo>
                  <a:lnTo>
                    <a:pt x="604621" y="1803"/>
                  </a:lnTo>
                  <a:lnTo>
                    <a:pt x="611492" y="1803"/>
                  </a:lnTo>
                  <a:lnTo>
                    <a:pt x="611492" y="0"/>
                  </a:lnTo>
                  <a:close/>
                </a:path>
                <a:path w="745490" h="1905">
                  <a:moveTo>
                    <a:pt x="625233" y="0"/>
                  </a:moveTo>
                  <a:lnTo>
                    <a:pt x="618363" y="0"/>
                  </a:lnTo>
                  <a:lnTo>
                    <a:pt x="618363" y="1803"/>
                  </a:lnTo>
                  <a:lnTo>
                    <a:pt x="625233" y="1803"/>
                  </a:lnTo>
                  <a:lnTo>
                    <a:pt x="625233" y="0"/>
                  </a:lnTo>
                  <a:close/>
                </a:path>
                <a:path w="745490" h="1905">
                  <a:moveTo>
                    <a:pt x="638975" y="0"/>
                  </a:moveTo>
                  <a:lnTo>
                    <a:pt x="632104" y="0"/>
                  </a:lnTo>
                  <a:lnTo>
                    <a:pt x="632104" y="1803"/>
                  </a:lnTo>
                  <a:lnTo>
                    <a:pt x="638975" y="1803"/>
                  </a:lnTo>
                  <a:lnTo>
                    <a:pt x="638975" y="0"/>
                  </a:lnTo>
                  <a:close/>
                </a:path>
                <a:path w="745490" h="1905">
                  <a:moveTo>
                    <a:pt x="652716" y="0"/>
                  </a:moveTo>
                  <a:lnTo>
                    <a:pt x="645845" y="0"/>
                  </a:lnTo>
                  <a:lnTo>
                    <a:pt x="645845" y="1803"/>
                  </a:lnTo>
                  <a:lnTo>
                    <a:pt x="652716" y="1803"/>
                  </a:lnTo>
                  <a:lnTo>
                    <a:pt x="652716" y="0"/>
                  </a:lnTo>
                  <a:close/>
                </a:path>
                <a:path w="745490" h="1905">
                  <a:moveTo>
                    <a:pt x="666457" y="0"/>
                  </a:moveTo>
                  <a:lnTo>
                    <a:pt x="659587" y="0"/>
                  </a:lnTo>
                  <a:lnTo>
                    <a:pt x="659587" y="1803"/>
                  </a:lnTo>
                  <a:lnTo>
                    <a:pt x="666457" y="1803"/>
                  </a:lnTo>
                  <a:lnTo>
                    <a:pt x="666457" y="0"/>
                  </a:lnTo>
                  <a:close/>
                </a:path>
                <a:path w="745490" h="1905">
                  <a:moveTo>
                    <a:pt x="680199" y="0"/>
                  </a:moveTo>
                  <a:lnTo>
                    <a:pt x="673328" y="0"/>
                  </a:lnTo>
                  <a:lnTo>
                    <a:pt x="673328" y="1803"/>
                  </a:lnTo>
                  <a:lnTo>
                    <a:pt x="680199" y="1803"/>
                  </a:lnTo>
                  <a:lnTo>
                    <a:pt x="680199" y="0"/>
                  </a:lnTo>
                  <a:close/>
                </a:path>
                <a:path w="745490" h="1905">
                  <a:moveTo>
                    <a:pt x="693940" y="0"/>
                  </a:moveTo>
                  <a:lnTo>
                    <a:pt x="687070" y="0"/>
                  </a:lnTo>
                  <a:lnTo>
                    <a:pt x="687070" y="1803"/>
                  </a:lnTo>
                  <a:lnTo>
                    <a:pt x="693940" y="1803"/>
                  </a:lnTo>
                  <a:lnTo>
                    <a:pt x="693940" y="0"/>
                  </a:lnTo>
                  <a:close/>
                </a:path>
                <a:path w="745490" h="1905">
                  <a:moveTo>
                    <a:pt x="707682" y="0"/>
                  </a:moveTo>
                  <a:lnTo>
                    <a:pt x="700811" y="0"/>
                  </a:lnTo>
                  <a:lnTo>
                    <a:pt x="700811" y="1803"/>
                  </a:lnTo>
                  <a:lnTo>
                    <a:pt x="707682" y="1803"/>
                  </a:lnTo>
                  <a:lnTo>
                    <a:pt x="707682" y="0"/>
                  </a:lnTo>
                  <a:close/>
                </a:path>
                <a:path w="745490" h="1905">
                  <a:moveTo>
                    <a:pt x="735152" y="0"/>
                  </a:moveTo>
                  <a:lnTo>
                    <a:pt x="728281" y="0"/>
                  </a:lnTo>
                  <a:lnTo>
                    <a:pt x="728281" y="1803"/>
                  </a:lnTo>
                  <a:lnTo>
                    <a:pt x="735152" y="1803"/>
                  </a:lnTo>
                  <a:lnTo>
                    <a:pt x="735152" y="0"/>
                  </a:lnTo>
                  <a:close/>
                </a:path>
                <a:path w="745490" h="1905">
                  <a:moveTo>
                    <a:pt x="745464" y="0"/>
                  </a:moveTo>
                  <a:lnTo>
                    <a:pt x="742022" y="0"/>
                  </a:lnTo>
                  <a:lnTo>
                    <a:pt x="742022" y="1803"/>
                  </a:lnTo>
                  <a:lnTo>
                    <a:pt x="745464" y="1803"/>
                  </a:lnTo>
                  <a:lnTo>
                    <a:pt x="745464" y="0"/>
                  </a:lnTo>
                  <a:close/>
                </a:path>
              </a:pathLst>
            </a:custGeom>
            <a:solidFill>
              <a:srgbClr val="E1E6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1" name="object 91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983733" y="2876394"/>
              <a:ext cx="55835" cy="162106"/>
            </a:xfrm>
            <a:prstGeom prst="rect">
              <a:avLst/>
            </a:prstGeom>
          </p:spPr>
        </p:pic>
        <p:pic>
          <p:nvPicPr>
            <p:cNvPr id="92" name="object 92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001741" y="2782733"/>
              <a:ext cx="64839" cy="255767"/>
            </a:xfrm>
            <a:prstGeom prst="rect">
              <a:avLst/>
            </a:prstGeom>
          </p:spPr>
        </p:pic>
        <p:sp>
          <p:nvSpPr>
            <p:cNvPr id="93" name="object 93"/>
            <p:cNvSpPr/>
            <p:nvPr/>
          </p:nvSpPr>
          <p:spPr>
            <a:xfrm>
              <a:off x="5028753" y="2800745"/>
              <a:ext cx="20320" cy="220345"/>
            </a:xfrm>
            <a:custGeom>
              <a:avLst/>
              <a:gdLst/>
              <a:ahLst/>
              <a:cxnLst/>
              <a:rect l="l" t="t" r="r" b="b"/>
              <a:pathLst>
                <a:path w="20320" h="220344">
                  <a:moveTo>
                    <a:pt x="15377" y="0"/>
                  </a:moveTo>
                  <a:lnTo>
                    <a:pt x="4435" y="0"/>
                  </a:lnTo>
                  <a:lnTo>
                    <a:pt x="0" y="4435"/>
                  </a:lnTo>
                  <a:lnTo>
                    <a:pt x="0" y="9906"/>
                  </a:lnTo>
                  <a:lnTo>
                    <a:pt x="0" y="219743"/>
                  </a:lnTo>
                  <a:lnTo>
                    <a:pt x="19812" y="219743"/>
                  </a:lnTo>
                  <a:lnTo>
                    <a:pt x="19812" y="4435"/>
                  </a:lnTo>
                  <a:lnTo>
                    <a:pt x="15377" y="0"/>
                  </a:lnTo>
                  <a:close/>
                </a:path>
              </a:pathLst>
            </a:custGeom>
            <a:solidFill>
              <a:srgbClr val="A364E4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5055765" y="2662054"/>
              <a:ext cx="18415" cy="358775"/>
            </a:xfrm>
            <a:custGeom>
              <a:avLst/>
              <a:gdLst/>
              <a:ahLst/>
              <a:cxnLst/>
              <a:rect l="l" t="t" r="r" b="b"/>
              <a:pathLst>
                <a:path w="18414" h="358775">
                  <a:moveTo>
                    <a:pt x="13979" y="0"/>
                  </a:moveTo>
                  <a:lnTo>
                    <a:pt x="4032" y="0"/>
                  </a:lnTo>
                  <a:lnTo>
                    <a:pt x="0" y="4032"/>
                  </a:lnTo>
                  <a:lnTo>
                    <a:pt x="0" y="9005"/>
                  </a:lnTo>
                  <a:lnTo>
                    <a:pt x="0" y="358433"/>
                  </a:lnTo>
                  <a:lnTo>
                    <a:pt x="18011" y="358433"/>
                  </a:lnTo>
                  <a:lnTo>
                    <a:pt x="18011" y="4032"/>
                  </a:lnTo>
                  <a:lnTo>
                    <a:pt x="13979" y="0"/>
                  </a:lnTo>
                  <a:close/>
                </a:path>
              </a:pathLst>
            </a:custGeom>
            <a:solidFill>
              <a:srgbClr val="F24244">
                <a:alpha val="6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4979690" y="3073684"/>
              <a:ext cx="116839" cy="20320"/>
            </a:xfrm>
            <a:custGeom>
              <a:avLst/>
              <a:gdLst/>
              <a:ahLst/>
              <a:cxnLst/>
              <a:rect l="l" t="t" r="r" b="b"/>
              <a:pathLst>
                <a:path w="116839" h="20319">
                  <a:moveTo>
                    <a:pt x="8090" y="194"/>
                  </a:moveTo>
                  <a:lnTo>
                    <a:pt x="0" y="194"/>
                  </a:lnTo>
                  <a:lnTo>
                    <a:pt x="0" y="15432"/>
                  </a:lnTo>
                  <a:lnTo>
                    <a:pt x="2247" y="15432"/>
                  </a:lnTo>
                  <a:lnTo>
                    <a:pt x="2247" y="9077"/>
                  </a:lnTo>
                  <a:lnTo>
                    <a:pt x="8090" y="9077"/>
                  </a:lnTo>
                  <a:lnTo>
                    <a:pt x="9337" y="8681"/>
                  </a:lnTo>
                  <a:lnTo>
                    <a:pt x="10874" y="7283"/>
                  </a:lnTo>
                  <a:lnTo>
                    <a:pt x="2247" y="7283"/>
                  </a:lnTo>
                  <a:lnTo>
                    <a:pt x="2247" y="1988"/>
                  </a:lnTo>
                  <a:lnTo>
                    <a:pt x="10888" y="1988"/>
                  </a:lnTo>
                  <a:lnTo>
                    <a:pt x="9337" y="590"/>
                  </a:lnTo>
                  <a:lnTo>
                    <a:pt x="8090" y="194"/>
                  </a:lnTo>
                  <a:close/>
                </a:path>
                <a:path w="116839" h="20319">
                  <a:moveTo>
                    <a:pt x="10888" y="1988"/>
                  </a:moveTo>
                  <a:lnTo>
                    <a:pt x="7247" y="1988"/>
                  </a:lnTo>
                  <a:lnTo>
                    <a:pt x="8018" y="2219"/>
                  </a:lnTo>
                  <a:lnTo>
                    <a:pt x="9056" y="3141"/>
                  </a:lnTo>
                  <a:lnTo>
                    <a:pt x="9315" y="3789"/>
                  </a:lnTo>
                  <a:lnTo>
                    <a:pt x="9315" y="5475"/>
                  </a:lnTo>
                  <a:lnTo>
                    <a:pt x="9056" y="6131"/>
                  </a:lnTo>
                  <a:lnTo>
                    <a:pt x="8018" y="7053"/>
                  </a:lnTo>
                  <a:lnTo>
                    <a:pt x="7247" y="7283"/>
                  </a:lnTo>
                  <a:lnTo>
                    <a:pt x="10874" y="7283"/>
                  </a:lnTo>
                  <a:lnTo>
                    <a:pt x="11080" y="7096"/>
                  </a:lnTo>
                  <a:lnTo>
                    <a:pt x="11470" y="6131"/>
                  </a:lnTo>
                  <a:lnTo>
                    <a:pt x="11479" y="3141"/>
                  </a:lnTo>
                  <a:lnTo>
                    <a:pt x="11080" y="2161"/>
                  </a:lnTo>
                  <a:lnTo>
                    <a:pt x="10888" y="1988"/>
                  </a:lnTo>
                  <a:close/>
                </a:path>
                <a:path w="116839" h="20319">
                  <a:moveTo>
                    <a:pt x="15766" y="4538"/>
                  </a:moveTo>
                  <a:lnTo>
                    <a:pt x="13647" y="4538"/>
                  </a:lnTo>
                  <a:lnTo>
                    <a:pt x="13681" y="4884"/>
                  </a:lnTo>
                  <a:lnTo>
                    <a:pt x="13777" y="15432"/>
                  </a:lnTo>
                  <a:lnTo>
                    <a:pt x="15982" y="15432"/>
                  </a:lnTo>
                  <a:lnTo>
                    <a:pt x="16097" y="8234"/>
                  </a:lnTo>
                  <a:lnTo>
                    <a:pt x="16527" y="7348"/>
                  </a:lnTo>
                  <a:lnTo>
                    <a:pt x="15658" y="7348"/>
                  </a:lnTo>
                  <a:lnTo>
                    <a:pt x="15802" y="6671"/>
                  </a:lnTo>
                  <a:lnTo>
                    <a:pt x="15766" y="4538"/>
                  </a:lnTo>
                  <a:close/>
                </a:path>
                <a:path w="116839" h="20319">
                  <a:moveTo>
                    <a:pt x="15923" y="6394"/>
                  </a:moveTo>
                  <a:lnTo>
                    <a:pt x="15802" y="6671"/>
                  </a:lnTo>
                  <a:lnTo>
                    <a:pt x="15658" y="7348"/>
                  </a:lnTo>
                  <a:lnTo>
                    <a:pt x="16003" y="7348"/>
                  </a:lnTo>
                  <a:lnTo>
                    <a:pt x="15923" y="6394"/>
                  </a:lnTo>
                  <a:close/>
                </a:path>
                <a:path w="116839" h="20319">
                  <a:moveTo>
                    <a:pt x="18676" y="4344"/>
                  </a:moveTo>
                  <a:lnTo>
                    <a:pt x="16003" y="7348"/>
                  </a:lnTo>
                  <a:lnTo>
                    <a:pt x="16527" y="7348"/>
                  </a:lnTo>
                  <a:lnTo>
                    <a:pt x="16897" y="6909"/>
                  </a:lnTo>
                  <a:lnTo>
                    <a:pt x="17790" y="6347"/>
                  </a:lnTo>
                  <a:lnTo>
                    <a:pt x="18331" y="6203"/>
                  </a:lnTo>
                  <a:lnTo>
                    <a:pt x="20264" y="6203"/>
                  </a:lnTo>
                  <a:lnTo>
                    <a:pt x="20204" y="4452"/>
                  </a:lnTo>
                  <a:lnTo>
                    <a:pt x="19649" y="4358"/>
                  </a:lnTo>
                  <a:lnTo>
                    <a:pt x="18676" y="4344"/>
                  </a:lnTo>
                  <a:close/>
                </a:path>
                <a:path w="116839" h="20319">
                  <a:moveTo>
                    <a:pt x="20264" y="6203"/>
                  </a:moveTo>
                  <a:lnTo>
                    <a:pt x="19224" y="6203"/>
                  </a:lnTo>
                  <a:lnTo>
                    <a:pt x="19800" y="6260"/>
                  </a:lnTo>
                  <a:lnTo>
                    <a:pt x="20261" y="6419"/>
                  </a:lnTo>
                  <a:lnTo>
                    <a:pt x="20264" y="6203"/>
                  </a:lnTo>
                  <a:close/>
                </a:path>
                <a:path w="116839" h="20319">
                  <a:moveTo>
                    <a:pt x="27569" y="4344"/>
                  </a:moveTo>
                  <a:lnTo>
                    <a:pt x="25408" y="4344"/>
                  </a:lnTo>
                  <a:lnTo>
                    <a:pt x="24471" y="4574"/>
                  </a:lnTo>
                  <a:lnTo>
                    <a:pt x="21221" y="11282"/>
                  </a:lnTo>
                  <a:lnTo>
                    <a:pt x="21409" y="12161"/>
                  </a:lnTo>
                  <a:lnTo>
                    <a:pt x="22274" y="13847"/>
                  </a:lnTo>
                  <a:lnTo>
                    <a:pt x="22886" y="14495"/>
                  </a:lnTo>
                  <a:lnTo>
                    <a:pt x="24471" y="15403"/>
                  </a:lnTo>
                  <a:lnTo>
                    <a:pt x="25408" y="15626"/>
                  </a:lnTo>
                  <a:lnTo>
                    <a:pt x="27569" y="15626"/>
                  </a:lnTo>
                  <a:lnTo>
                    <a:pt x="28506" y="15403"/>
                  </a:lnTo>
                  <a:lnTo>
                    <a:pt x="30106" y="14495"/>
                  </a:lnTo>
                  <a:lnTo>
                    <a:pt x="30656" y="13919"/>
                  </a:lnTo>
                  <a:lnTo>
                    <a:pt x="25538" y="13919"/>
                  </a:lnTo>
                  <a:lnTo>
                    <a:pt x="24781" y="13588"/>
                  </a:lnTo>
                  <a:lnTo>
                    <a:pt x="23672" y="12262"/>
                  </a:lnTo>
                  <a:lnTo>
                    <a:pt x="23398" y="11282"/>
                  </a:lnTo>
                  <a:lnTo>
                    <a:pt x="23398" y="8688"/>
                  </a:lnTo>
                  <a:lnTo>
                    <a:pt x="23679" y="7716"/>
                  </a:lnTo>
                  <a:lnTo>
                    <a:pt x="24803" y="6404"/>
                  </a:lnTo>
                  <a:lnTo>
                    <a:pt x="25552" y="6073"/>
                  </a:lnTo>
                  <a:lnTo>
                    <a:pt x="30670" y="6073"/>
                  </a:lnTo>
                  <a:lnTo>
                    <a:pt x="30106" y="5482"/>
                  </a:lnTo>
                  <a:lnTo>
                    <a:pt x="28506" y="4574"/>
                  </a:lnTo>
                  <a:lnTo>
                    <a:pt x="27569" y="4344"/>
                  </a:lnTo>
                  <a:close/>
                </a:path>
                <a:path w="116839" h="20319">
                  <a:moveTo>
                    <a:pt x="30670" y="6073"/>
                  </a:moveTo>
                  <a:lnTo>
                    <a:pt x="27440" y="6073"/>
                  </a:lnTo>
                  <a:lnTo>
                    <a:pt x="28196" y="6404"/>
                  </a:lnTo>
                  <a:lnTo>
                    <a:pt x="29320" y="7716"/>
                  </a:lnTo>
                  <a:lnTo>
                    <a:pt x="29601" y="8688"/>
                  </a:lnTo>
                  <a:lnTo>
                    <a:pt x="29601" y="11282"/>
                  </a:lnTo>
                  <a:lnTo>
                    <a:pt x="29320" y="12262"/>
                  </a:lnTo>
                  <a:lnTo>
                    <a:pt x="28196" y="13588"/>
                  </a:lnTo>
                  <a:lnTo>
                    <a:pt x="27440" y="13919"/>
                  </a:lnTo>
                  <a:lnTo>
                    <a:pt x="30656" y="13919"/>
                  </a:lnTo>
                  <a:lnTo>
                    <a:pt x="31604" y="12161"/>
                  </a:lnTo>
                  <a:lnTo>
                    <a:pt x="31799" y="11282"/>
                  </a:lnTo>
                  <a:lnTo>
                    <a:pt x="31799" y="8688"/>
                  </a:lnTo>
                  <a:lnTo>
                    <a:pt x="31604" y="7817"/>
                  </a:lnTo>
                  <a:lnTo>
                    <a:pt x="30725" y="6131"/>
                  </a:lnTo>
                  <a:close/>
                </a:path>
                <a:path w="116839" h="20319">
                  <a:moveTo>
                    <a:pt x="34379" y="12817"/>
                  </a:moveTo>
                  <a:lnTo>
                    <a:pt x="33709" y="14308"/>
                  </a:lnTo>
                  <a:lnTo>
                    <a:pt x="34213" y="14726"/>
                  </a:lnTo>
                  <a:lnTo>
                    <a:pt x="34847" y="15050"/>
                  </a:lnTo>
                  <a:lnTo>
                    <a:pt x="36375" y="15511"/>
                  </a:lnTo>
                  <a:lnTo>
                    <a:pt x="37211" y="15626"/>
                  </a:lnTo>
                  <a:lnTo>
                    <a:pt x="39012" y="15626"/>
                  </a:lnTo>
                  <a:lnTo>
                    <a:pt x="39790" y="15497"/>
                  </a:lnTo>
                  <a:lnTo>
                    <a:pt x="41115" y="14978"/>
                  </a:lnTo>
                  <a:lnTo>
                    <a:pt x="41634" y="14596"/>
                  </a:lnTo>
                  <a:lnTo>
                    <a:pt x="42057" y="14027"/>
                  </a:lnTo>
                  <a:lnTo>
                    <a:pt x="37463" y="14027"/>
                  </a:lnTo>
                  <a:lnTo>
                    <a:pt x="36800" y="13926"/>
                  </a:lnTo>
                  <a:lnTo>
                    <a:pt x="35503" y="13523"/>
                  </a:lnTo>
                  <a:lnTo>
                    <a:pt x="34912" y="13220"/>
                  </a:lnTo>
                  <a:lnTo>
                    <a:pt x="34379" y="12817"/>
                  </a:lnTo>
                  <a:close/>
                </a:path>
                <a:path w="116839" h="20319">
                  <a:moveTo>
                    <a:pt x="39185" y="4344"/>
                  </a:moveTo>
                  <a:lnTo>
                    <a:pt x="37499" y="4344"/>
                  </a:lnTo>
                  <a:lnTo>
                    <a:pt x="36728" y="4488"/>
                  </a:lnTo>
                  <a:lnTo>
                    <a:pt x="35417" y="5064"/>
                  </a:lnTo>
                  <a:lnTo>
                    <a:pt x="34912" y="5461"/>
                  </a:lnTo>
                  <a:lnTo>
                    <a:pt x="34206" y="6469"/>
                  </a:lnTo>
                  <a:lnTo>
                    <a:pt x="34143" y="8746"/>
                  </a:lnTo>
                  <a:lnTo>
                    <a:pt x="34271" y="9085"/>
                  </a:lnTo>
                  <a:lnTo>
                    <a:pt x="35222" y="10064"/>
                  </a:lnTo>
                  <a:lnTo>
                    <a:pt x="35921" y="10410"/>
                  </a:lnTo>
                  <a:lnTo>
                    <a:pt x="36843" y="10612"/>
                  </a:lnTo>
                  <a:lnTo>
                    <a:pt x="39494" y="11138"/>
                  </a:lnTo>
                  <a:lnTo>
                    <a:pt x="39905" y="11311"/>
                  </a:lnTo>
                  <a:lnTo>
                    <a:pt x="40409" y="11772"/>
                  </a:lnTo>
                  <a:lnTo>
                    <a:pt x="40509" y="12997"/>
                  </a:lnTo>
                  <a:lnTo>
                    <a:pt x="40337" y="13328"/>
                  </a:lnTo>
                  <a:lnTo>
                    <a:pt x="39530" y="13890"/>
                  </a:lnTo>
                  <a:lnTo>
                    <a:pt x="38932" y="14027"/>
                  </a:lnTo>
                  <a:lnTo>
                    <a:pt x="42057" y="14027"/>
                  </a:lnTo>
                  <a:lnTo>
                    <a:pt x="42384" y="13588"/>
                  </a:lnTo>
                  <a:lnTo>
                    <a:pt x="42500" y="13220"/>
                  </a:lnTo>
                  <a:lnTo>
                    <a:pt x="42411" y="11138"/>
                  </a:lnTo>
                  <a:lnTo>
                    <a:pt x="42326" y="10922"/>
                  </a:lnTo>
                  <a:lnTo>
                    <a:pt x="41346" y="10000"/>
                  </a:lnTo>
                  <a:lnTo>
                    <a:pt x="40611" y="9668"/>
                  </a:lnTo>
                  <a:lnTo>
                    <a:pt x="37556" y="9056"/>
                  </a:lnTo>
                  <a:lnTo>
                    <a:pt x="37038" y="8926"/>
                  </a:lnTo>
                  <a:lnTo>
                    <a:pt x="36656" y="8746"/>
                  </a:lnTo>
                  <a:lnTo>
                    <a:pt x="36180" y="8270"/>
                  </a:lnTo>
                  <a:lnTo>
                    <a:pt x="36090" y="7046"/>
                  </a:lnTo>
                  <a:lnTo>
                    <a:pt x="36259" y="6700"/>
                  </a:lnTo>
                  <a:lnTo>
                    <a:pt x="37038" y="6095"/>
                  </a:lnTo>
                  <a:lnTo>
                    <a:pt x="37636" y="5943"/>
                  </a:lnTo>
                  <a:lnTo>
                    <a:pt x="42231" y="5943"/>
                  </a:lnTo>
                  <a:lnTo>
                    <a:pt x="42355" y="5684"/>
                  </a:lnTo>
                  <a:lnTo>
                    <a:pt x="41894" y="5252"/>
                  </a:lnTo>
                  <a:lnTo>
                    <a:pt x="41317" y="4920"/>
                  </a:lnTo>
                  <a:lnTo>
                    <a:pt x="39934" y="4459"/>
                  </a:lnTo>
                  <a:lnTo>
                    <a:pt x="39185" y="4344"/>
                  </a:lnTo>
                  <a:close/>
                </a:path>
                <a:path w="116839" h="20319">
                  <a:moveTo>
                    <a:pt x="42231" y="5943"/>
                  </a:moveTo>
                  <a:lnTo>
                    <a:pt x="39019" y="5943"/>
                  </a:lnTo>
                  <a:lnTo>
                    <a:pt x="39588" y="6051"/>
                  </a:lnTo>
                  <a:lnTo>
                    <a:pt x="40712" y="6469"/>
                  </a:lnTo>
                  <a:lnTo>
                    <a:pt x="41216" y="6758"/>
                  </a:lnTo>
                  <a:lnTo>
                    <a:pt x="41663" y="7132"/>
                  </a:lnTo>
                  <a:lnTo>
                    <a:pt x="42231" y="5943"/>
                  </a:lnTo>
                  <a:close/>
                </a:path>
                <a:path w="116839" h="20319">
                  <a:moveTo>
                    <a:pt x="47089" y="4538"/>
                  </a:moveTo>
                  <a:lnTo>
                    <a:pt x="44971" y="4538"/>
                  </a:lnTo>
                  <a:lnTo>
                    <a:pt x="45045" y="5482"/>
                  </a:lnTo>
                  <a:lnTo>
                    <a:pt x="45144" y="20101"/>
                  </a:lnTo>
                  <a:lnTo>
                    <a:pt x="47327" y="20101"/>
                  </a:lnTo>
                  <a:lnTo>
                    <a:pt x="47254" y="13588"/>
                  </a:lnTo>
                  <a:lnTo>
                    <a:pt x="47089" y="13011"/>
                  </a:lnTo>
                  <a:lnTo>
                    <a:pt x="48208" y="13011"/>
                  </a:lnTo>
                  <a:lnTo>
                    <a:pt x="47565" y="12262"/>
                  </a:lnTo>
                  <a:lnTo>
                    <a:pt x="47284" y="11282"/>
                  </a:lnTo>
                  <a:lnTo>
                    <a:pt x="47284" y="8688"/>
                  </a:lnTo>
                  <a:lnTo>
                    <a:pt x="47565" y="7716"/>
                  </a:lnTo>
                  <a:lnTo>
                    <a:pt x="48184" y="7002"/>
                  </a:lnTo>
                  <a:lnTo>
                    <a:pt x="47068" y="7002"/>
                  </a:lnTo>
                  <a:lnTo>
                    <a:pt x="47142" y="6736"/>
                  </a:lnTo>
                  <a:lnTo>
                    <a:pt x="47089" y="4538"/>
                  </a:lnTo>
                  <a:close/>
                </a:path>
                <a:path w="116839" h="20319">
                  <a:moveTo>
                    <a:pt x="48208" y="13011"/>
                  </a:moveTo>
                  <a:lnTo>
                    <a:pt x="47327" y="13011"/>
                  </a:lnTo>
                  <a:lnTo>
                    <a:pt x="47392" y="13919"/>
                  </a:lnTo>
                  <a:lnTo>
                    <a:pt x="47781" y="14459"/>
                  </a:lnTo>
                  <a:lnTo>
                    <a:pt x="49204" y="15403"/>
                  </a:lnTo>
                  <a:lnTo>
                    <a:pt x="50007" y="15626"/>
                  </a:lnTo>
                  <a:lnTo>
                    <a:pt x="51924" y="15626"/>
                  </a:lnTo>
                  <a:lnTo>
                    <a:pt x="52778" y="15396"/>
                  </a:lnTo>
                  <a:lnTo>
                    <a:pt x="54207" y="14510"/>
                  </a:lnTo>
                  <a:lnTo>
                    <a:pt x="54713" y="13919"/>
                  </a:lnTo>
                  <a:lnTo>
                    <a:pt x="49467" y="13919"/>
                  </a:lnTo>
                  <a:lnTo>
                    <a:pt x="48703" y="13588"/>
                  </a:lnTo>
                  <a:lnTo>
                    <a:pt x="48208" y="13011"/>
                  </a:lnTo>
                  <a:close/>
                </a:path>
                <a:path w="116839" h="20319">
                  <a:moveTo>
                    <a:pt x="54719" y="6073"/>
                  </a:moveTo>
                  <a:lnTo>
                    <a:pt x="51369" y="6073"/>
                  </a:lnTo>
                  <a:lnTo>
                    <a:pt x="52125" y="6404"/>
                  </a:lnTo>
                  <a:lnTo>
                    <a:pt x="53264" y="7716"/>
                  </a:lnTo>
                  <a:lnTo>
                    <a:pt x="53552" y="8688"/>
                  </a:lnTo>
                  <a:lnTo>
                    <a:pt x="53552" y="11282"/>
                  </a:lnTo>
                  <a:lnTo>
                    <a:pt x="53264" y="12262"/>
                  </a:lnTo>
                  <a:lnTo>
                    <a:pt x="52125" y="13588"/>
                  </a:lnTo>
                  <a:lnTo>
                    <a:pt x="51369" y="13919"/>
                  </a:lnTo>
                  <a:lnTo>
                    <a:pt x="54713" y="13919"/>
                  </a:lnTo>
                  <a:lnTo>
                    <a:pt x="55555" y="12161"/>
                  </a:lnTo>
                  <a:lnTo>
                    <a:pt x="55730" y="11282"/>
                  </a:lnTo>
                  <a:lnTo>
                    <a:pt x="55733" y="8688"/>
                  </a:lnTo>
                  <a:lnTo>
                    <a:pt x="55555" y="7795"/>
                  </a:lnTo>
                  <a:lnTo>
                    <a:pt x="54790" y="6181"/>
                  </a:lnTo>
                  <a:close/>
                </a:path>
                <a:path w="116839" h="20319">
                  <a:moveTo>
                    <a:pt x="47327" y="13011"/>
                  </a:moveTo>
                  <a:lnTo>
                    <a:pt x="47089" y="13011"/>
                  </a:lnTo>
                  <a:lnTo>
                    <a:pt x="47327" y="13828"/>
                  </a:lnTo>
                  <a:lnTo>
                    <a:pt x="47327" y="13011"/>
                  </a:lnTo>
                  <a:close/>
                </a:path>
                <a:path w="116839" h="20319">
                  <a:moveTo>
                    <a:pt x="47249" y="6357"/>
                  </a:moveTo>
                  <a:lnTo>
                    <a:pt x="47068" y="7002"/>
                  </a:lnTo>
                  <a:lnTo>
                    <a:pt x="47305" y="7002"/>
                  </a:lnTo>
                  <a:lnTo>
                    <a:pt x="47249" y="6357"/>
                  </a:lnTo>
                  <a:close/>
                </a:path>
                <a:path w="116839" h="20319">
                  <a:moveTo>
                    <a:pt x="51924" y="4344"/>
                  </a:moveTo>
                  <a:lnTo>
                    <a:pt x="49993" y="4344"/>
                  </a:lnTo>
                  <a:lnTo>
                    <a:pt x="49157" y="4582"/>
                  </a:lnTo>
                  <a:lnTo>
                    <a:pt x="47759" y="5533"/>
                  </a:lnTo>
                  <a:lnTo>
                    <a:pt x="47375" y="6073"/>
                  </a:lnTo>
                  <a:lnTo>
                    <a:pt x="47305" y="7002"/>
                  </a:lnTo>
                  <a:lnTo>
                    <a:pt x="48184" y="7002"/>
                  </a:lnTo>
                  <a:lnTo>
                    <a:pt x="48703" y="6404"/>
                  </a:lnTo>
                  <a:lnTo>
                    <a:pt x="49467" y="6073"/>
                  </a:lnTo>
                  <a:lnTo>
                    <a:pt x="54719" y="6073"/>
                  </a:lnTo>
                  <a:lnTo>
                    <a:pt x="54207" y="5482"/>
                  </a:lnTo>
                  <a:lnTo>
                    <a:pt x="52766" y="4574"/>
                  </a:lnTo>
                  <a:lnTo>
                    <a:pt x="51924" y="4344"/>
                  </a:lnTo>
                  <a:close/>
                </a:path>
                <a:path w="116839" h="20319">
                  <a:moveTo>
                    <a:pt x="63942" y="4344"/>
                  </a:moveTo>
                  <a:lnTo>
                    <a:pt x="61881" y="4344"/>
                  </a:lnTo>
                  <a:lnTo>
                    <a:pt x="60966" y="4582"/>
                  </a:lnTo>
                  <a:lnTo>
                    <a:pt x="57688" y="11765"/>
                  </a:lnTo>
                  <a:lnTo>
                    <a:pt x="58193" y="13141"/>
                  </a:lnTo>
                  <a:lnTo>
                    <a:pt x="60210" y="15129"/>
                  </a:lnTo>
                  <a:lnTo>
                    <a:pt x="61593" y="15626"/>
                  </a:lnTo>
                  <a:lnTo>
                    <a:pt x="64158" y="15626"/>
                  </a:lnTo>
                  <a:lnTo>
                    <a:pt x="64922" y="15511"/>
                  </a:lnTo>
                  <a:lnTo>
                    <a:pt x="66363" y="15036"/>
                  </a:lnTo>
                  <a:lnTo>
                    <a:pt x="66975" y="14690"/>
                  </a:lnTo>
                  <a:lnTo>
                    <a:pt x="67479" y="14243"/>
                  </a:lnTo>
                  <a:lnTo>
                    <a:pt x="67324" y="13919"/>
                  </a:lnTo>
                  <a:lnTo>
                    <a:pt x="62242" y="13919"/>
                  </a:lnTo>
                  <a:lnTo>
                    <a:pt x="61348" y="13595"/>
                  </a:lnTo>
                  <a:lnTo>
                    <a:pt x="60095" y="12298"/>
                  </a:lnTo>
                  <a:lnTo>
                    <a:pt x="59785" y="11332"/>
                  </a:lnTo>
                  <a:lnTo>
                    <a:pt x="59785" y="10288"/>
                  </a:lnTo>
                  <a:lnTo>
                    <a:pt x="59396" y="10288"/>
                  </a:lnTo>
                  <a:lnTo>
                    <a:pt x="59396" y="9034"/>
                  </a:lnTo>
                  <a:lnTo>
                    <a:pt x="59785" y="9034"/>
                  </a:lnTo>
                  <a:lnTo>
                    <a:pt x="59892" y="8234"/>
                  </a:lnTo>
                  <a:lnTo>
                    <a:pt x="60092" y="7608"/>
                  </a:lnTo>
                  <a:lnTo>
                    <a:pt x="61154" y="6253"/>
                  </a:lnTo>
                  <a:lnTo>
                    <a:pt x="61932" y="5900"/>
                  </a:lnTo>
                  <a:lnTo>
                    <a:pt x="66591" y="5900"/>
                  </a:lnTo>
                  <a:lnTo>
                    <a:pt x="66183" y="5425"/>
                  </a:lnTo>
                  <a:lnTo>
                    <a:pt x="64799" y="4560"/>
                  </a:lnTo>
                  <a:lnTo>
                    <a:pt x="63942" y="4344"/>
                  </a:lnTo>
                  <a:close/>
                </a:path>
                <a:path w="116839" h="20319">
                  <a:moveTo>
                    <a:pt x="66766" y="12752"/>
                  </a:moveTo>
                  <a:lnTo>
                    <a:pt x="66262" y="13170"/>
                  </a:lnTo>
                  <a:lnTo>
                    <a:pt x="65729" y="13472"/>
                  </a:lnTo>
                  <a:lnTo>
                    <a:pt x="64619" y="13833"/>
                  </a:lnTo>
                  <a:lnTo>
                    <a:pt x="64028" y="13919"/>
                  </a:lnTo>
                  <a:lnTo>
                    <a:pt x="67324" y="13919"/>
                  </a:lnTo>
                  <a:lnTo>
                    <a:pt x="66766" y="12752"/>
                  </a:lnTo>
                  <a:close/>
                </a:path>
                <a:path w="116839" h="20319">
                  <a:moveTo>
                    <a:pt x="59785" y="9034"/>
                  </a:moveTo>
                  <a:lnTo>
                    <a:pt x="59396" y="9034"/>
                  </a:lnTo>
                  <a:lnTo>
                    <a:pt x="59396" y="10288"/>
                  </a:lnTo>
                  <a:lnTo>
                    <a:pt x="59785" y="10288"/>
                  </a:lnTo>
                  <a:lnTo>
                    <a:pt x="59785" y="9034"/>
                  </a:lnTo>
                  <a:close/>
                </a:path>
                <a:path w="116839" h="20319">
                  <a:moveTo>
                    <a:pt x="65750" y="9034"/>
                  </a:moveTo>
                  <a:lnTo>
                    <a:pt x="59785" y="9034"/>
                  </a:lnTo>
                  <a:lnTo>
                    <a:pt x="59785" y="10288"/>
                  </a:lnTo>
                  <a:lnTo>
                    <a:pt x="67609" y="10288"/>
                  </a:lnTo>
                  <a:lnTo>
                    <a:pt x="67609" y="9315"/>
                  </a:lnTo>
                  <a:lnTo>
                    <a:pt x="65750" y="9315"/>
                  </a:lnTo>
                  <a:lnTo>
                    <a:pt x="65750" y="9034"/>
                  </a:lnTo>
                  <a:close/>
                </a:path>
                <a:path w="116839" h="20319">
                  <a:moveTo>
                    <a:pt x="66591" y="5900"/>
                  </a:moveTo>
                  <a:lnTo>
                    <a:pt x="63848" y="5900"/>
                  </a:lnTo>
                  <a:lnTo>
                    <a:pt x="64474" y="6174"/>
                  </a:lnTo>
                  <a:lnTo>
                    <a:pt x="65505" y="7399"/>
                  </a:lnTo>
                  <a:lnTo>
                    <a:pt x="65645" y="7874"/>
                  </a:lnTo>
                  <a:lnTo>
                    <a:pt x="65750" y="9315"/>
                  </a:lnTo>
                  <a:lnTo>
                    <a:pt x="66118" y="9034"/>
                  </a:lnTo>
                  <a:lnTo>
                    <a:pt x="67609" y="9034"/>
                  </a:lnTo>
                  <a:lnTo>
                    <a:pt x="67551" y="8234"/>
                  </a:lnTo>
                  <a:lnTo>
                    <a:pt x="67429" y="7608"/>
                  </a:lnTo>
                  <a:lnTo>
                    <a:pt x="66708" y="6037"/>
                  </a:lnTo>
                  <a:lnTo>
                    <a:pt x="66591" y="5900"/>
                  </a:lnTo>
                  <a:close/>
                </a:path>
                <a:path w="116839" h="20319">
                  <a:moveTo>
                    <a:pt x="67609" y="9034"/>
                  </a:moveTo>
                  <a:lnTo>
                    <a:pt x="66118" y="9034"/>
                  </a:lnTo>
                  <a:lnTo>
                    <a:pt x="65750" y="9315"/>
                  </a:lnTo>
                  <a:lnTo>
                    <a:pt x="67609" y="9315"/>
                  </a:lnTo>
                  <a:lnTo>
                    <a:pt x="67609" y="9034"/>
                  </a:lnTo>
                  <a:close/>
                </a:path>
                <a:path w="116839" h="20319">
                  <a:moveTo>
                    <a:pt x="75597" y="4344"/>
                  </a:moveTo>
                  <a:lnTo>
                    <a:pt x="73796" y="4344"/>
                  </a:lnTo>
                  <a:lnTo>
                    <a:pt x="72845" y="4567"/>
                  </a:lnTo>
                  <a:lnTo>
                    <a:pt x="71231" y="5446"/>
                  </a:lnTo>
                  <a:lnTo>
                    <a:pt x="70611" y="6073"/>
                  </a:lnTo>
                  <a:lnTo>
                    <a:pt x="69711" y="7752"/>
                  </a:lnTo>
                  <a:lnTo>
                    <a:pt x="69502" y="8688"/>
                  </a:lnTo>
                  <a:lnTo>
                    <a:pt x="69510" y="11210"/>
                  </a:lnTo>
                  <a:lnTo>
                    <a:pt x="73796" y="15626"/>
                  </a:lnTo>
                  <a:lnTo>
                    <a:pt x="75568" y="15626"/>
                  </a:lnTo>
                  <a:lnTo>
                    <a:pt x="76238" y="15511"/>
                  </a:lnTo>
                  <a:lnTo>
                    <a:pt x="77578" y="15036"/>
                  </a:lnTo>
                  <a:lnTo>
                    <a:pt x="78140" y="14697"/>
                  </a:lnTo>
                  <a:lnTo>
                    <a:pt x="78587" y="14265"/>
                  </a:lnTo>
                  <a:lnTo>
                    <a:pt x="78406" y="13876"/>
                  </a:lnTo>
                  <a:lnTo>
                    <a:pt x="74005" y="13876"/>
                  </a:lnTo>
                  <a:lnTo>
                    <a:pt x="73190" y="13537"/>
                  </a:lnTo>
                  <a:lnTo>
                    <a:pt x="72009" y="12183"/>
                  </a:lnTo>
                  <a:lnTo>
                    <a:pt x="71714" y="11210"/>
                  </a:lnTo>
                  <a:lnTo>
                    <a:pt x="71714" y="8688"/>
                  </a:lnTo>
                  <a:lnTo>
                    <a:pt x="72009" y="7730"/>
                  </a:lnTo>
                  <a:lnTo>
                    <a:pt x="73190" y="6404"/>
                  </a:lnTo>
                  <a:lnTo>
                    <a:pt x="74005" y="6073"/>
                  </a:lnTo>
                  <a:lnTo>
                    <a:pt x="78416" y="6073"/>
                  </a:lnTo>
                  <a:lnTo>
                    <a:pt x="78587" y="5706"/>
                  </a:lnTo>
                  <a:lnTo>
                    <a:pt x="78155" y="5273"/>
                  </a:lnTo>
                  <a:lnTo>
                    <a:pt x="77607" y="4942"/>
                  </a:lnTo>
                  <a:lnTo>
                    <a:pt x="76281" y="4466"/>
                  </a:lnTo>
                  <a:lnTo>
                    <a:pt x="75597" y="4344"/>
                  </a:lnTo>
                  <a:close/>
                </a:path>
                <a:path w="116839" h="20319">
                  <a:moveTo>
                    <a:pt x="77874" y="12730"/>
                  </a:moveTo>
                  <a:lnTo>
                    <a:pt x="77456" y="13134"/>
                  </a:lnTo>
                  <a:lnTo>
                    <a:pt x="76995" y="13429"/>
                  </a:lnTo>
                  <a:lnTo>
                    <a:pt x="75986" y="13789"/>
                  </a:lnTo>
                  <a:lnTo>
                    <a:pt x="75503" y="13876"/>
                  </a:lnTo>
                  <a:lnTo>
                    <a:pt x="78406" y="13876"/>
                  </a:lnTo>
                  <a:lnTo>
                    <a:pt x="77874" y="12730"/>
                  </a:lnTo>
                  <a:close/>
                </a:path>
                <a:path w="116839" h="20319">
                  <a:moveTo>
                    <a:pt x="78416" y="6073"/>
                  </a:moveTo>
                  <a:lnTo>
                    <a:pt x="75518" y="6073"/>
                  </a:lnTo>
                  <a:lnTo>
                    <a:pt x="76008" y="6174"/>
                  </a:lnTo>
                  <a:lnTo>
                    <a:pt x="77016" y="6563"/>
                  </a:lnTo>
                  <a:lnTo>
                    <a:pt x="77470" y="6851"/>
                  </a:lnTo>
                  <a:lnTo>
                    <a:pt x="77874" y="7240"/>
                  </a:lnTo>
                  <a:lnTo>
                    <a:pt x="78416" y="6073"/>
                  </a:lnTo>
                  <a:close/>
                </a:path>
                <a:path w="116839" h="20319">
                  <a:moveTo>
                    <a:pt x="83753" y="6224"/>
                  </a:moveTo>
                  <a:lnTo>
                    <a:pt x="81570" y="6224"/>
                  </a:lnTo>
                  <a:lnTo>
                    <a:pt x="81570" y="13062"/>
                  </a:lnTo>
                  <a:lnTo>
                    <a:pt x="81872" y="14027"/>
                  </a:lnTo>
                  <a:lnTo>
                    <a:pt x="83083" y="15309"/>
                  </a:lnTo>
                  <a:lnTo>
                    <a:pt x="83976" y="15626"/>
                  </a:lnTo>
                  <a:lnTo>
                    <a:pt x="85417" y="15626"/>
                  </a:lnTo>
                  <a:lnTo>
                    <a:pt x="85691" y="15598"/>
                  </a:lnTo>
                  <a:lnTo>
                    <a:pt x="86267" y="15497"/>
                  </a:lnTo>
                  <a:lnTo>
                    <a:pt x="86519" y="15432"/>
                  </a:lnTo>
                  <a:lnTo>
                    <a:pt x="86735" y="15346"/>
                  </a:lnTo>
                  <a:lnTo>
                    <a:pt x="86735" y="13833"/>
                  </a:lnTo>
                  <a:lnTo>
                    <a:pt x="84891" y="13833"/>
                  </a:lnTo>
                  <a:lnTo>
                    <a:pt x="84473" y="13660"/>
                  </a:lnTo>
                  <a:lnTo>
                    <a:pt x="83897" y="12968"/>
                  </a:lnTo>
                  <a:lnTo>
                    <a:pt x="83753" y="12392"/>
                  </a:lnTo>
                  <a:lnTo>
                    <a:pt x="83753" y="6224"/>
                  </a:lnTo>
                  <a:close/>
                </a:path>
                <a:path w="116839" h="20319">
                  <a:moveTo>
                    <a:pt x="86735" y="13573"/>
                  </a:moveTo>
                  <a:lnTo>
                    <a:pt x="86509" y="13660"/>
                  </a:lnTo>
                  <a:lnTo>
                    <a:pt x="85950" y="13811"/>
                  </a:lnTo>
                  <a:lnTo>
                    <a:pt x="85712" y="13833"/>
                  </a:lnTo>
                  <a:lnTo>
                    <a:pt x="86735" y="13833"/>
                  </a:lnTo>
                  <a:lnTo>
                    <a:pt x="86735" y="13573"/>
                  </a:lnTo>
                  <a:close/>
                </a:path>
                <a:path w="116839" h="20319">
                  <a:moveTo>
                    <a:pt x="86779" y="4538"/>
                  </a:moveTo>
                  <a:lnTo>
                    <a:pt x="79451" y="4538"/>
                  </a:lnTo>
                  <a:lnTo>
                    <a:pt x="79451" y="6224"/>
                  </a:lnTo>
                  <a:lnTo>
                    <a:pt x="86779" y="6224"/>
                  </a:lnTo>
                  <a:lnTo>
                    <a:pt x="86779" y="4538"/>
                  </a:lnTo>
                  <a:close/>
                </a:path>
                <a:path w="116839" h="20319">
                  <a:moveTo>
                    <a:pt x="83753" y="1080"/>
                  </a:moveTo>
                  <a:lnTo>
                    <a:pt x="81570" y="1664"/>
                  </a:lnTo>
                  <a:lnTo>
                    <a:pt x="81570" y="4538"/>
                  </a:lnTo>
                  <a:lnTo>
                    <a:pt x="83753" y="4538"/>
                  </a:lnTo>
                  <a:lnTo>
                    <a:pt x="83753" y="1080"/>
                  </a:lnTo>
                  <a:close/>
                </a:path>
                <a:path w="116839" h="20319">
                  <a:moveTo>
                    <a:pt x="90956" y="4538"/>
                  </a:moveTo>
                  <a:lnTo>
                    <a:pt x="88773" y="4538"/>
                  </a:lnTo>
                  <a:lnTo>
                    <a:pt x="88773" y="15432"/>
                  </a:lnTo>
                  <a:lnTo>
                    <a:pt x="90956" y="15432"/>
                  </a:lnTo>
                  <a:lnTo>
                    <a:pt x="90956" y="4538"/>
                  </a:lnTo>
                  <a:close/>
                </a:path>
                <a:path w="116839" h="20319">
                  <a:moveTo>
                    <a:pt x="91129" y="0"/>
                  </a:moveTo>
                  <a:lnTo>
                    <a:pt x="88600" y="0"/>
                  </a:lnTo>
                  <a:lnTo>
                    <a:pt x="88600" y="2269"/>
                  </a:lnTo>
                  <a:lnTo>
                    <a:pt x="91129" y="2269"/>
                  </a:lnTo>
                  <a:lnTo>
                    <a:pt x="91129" y="0"/>
                  </a:lnTo>
                  <a:close/>
                </a:path>
                <a:path w="116839" h="20319">
                  <a:moveTo>
                    <a:pt x="99905" y="4344"/>
                  </a:moveTo>
                  <a:lnTo>
                    <a:pt x="97743" y="4344"/>
                  </a:lnTo>
                  <a:lnTo>
                    <a:pt x="96807" y="4574"/>
                  </a:lnTo>
                  <a:lnTo>
                    <a:pt x="93557" y="11282"/>
                  </a:lnTo>
                  <a:lnTo>
                    <a:pt x="93745" y="12161"/>
                  </a:lnTo>
                  <a:lnTo>
                    <a:pt x="94609" y="13847"/>
                  </a:lnTo>
                  <a:lnTo>
                    <a:pt x="95222" y="14495"/>
                  </a:lnTo>
                  <a:lnTo>
                    <a:pt x="96807" y="15403"/>
                  </a:lnTo>
                  <a:lnTo>
                    <a:pt x="97743" y="15626"/>
                  </a:lnTo>
                  <a:lnTo>
                    <a:pt x="99905" y="15626"/>
                  </a:lnTo>
                  <a:lnTo>
                    <a:pt x="100841" y="15403"/>
                  </a:lnTo>
                  <a:lnTo>
                    <a:pt x="102441" y="14495"/>
                  </a:lnTo>
                  <a:lnTo>
                    <a:pt x="102992" y="13919"/>
                  </a:lnTo>
                  <a:lnTo>
                    <a:pt x="97873" y="13919"/>
                  </a:lnTo>
                  <a:lnTo>
                    <a:pt x="97117" y="13588"/>
                  </a:lnTo>
                  <a:lnTo>
                    <a:pt x="96007" y="12262"/>
                  </a:lnTo>
                  <a:lnTo>
                    <a:pt x="95733" y="11282"/>
                  </a:lnTo>
                  <a:lnTo>
                    <a:pt x="95733" y="8688"/>
                  </a:lnTo>
                  <a:lnTo>
                    <a:pt x="96014" y="7716"/>
                  </a:lnTo>
                  <a:lnTo>
                    <a:pt x="97138" y="6404"/>
                  </a:lnTo>
                  <a:lnTo>
                    <a:pt x="97888" y="6073"/>
                  </a:lnTo>
                  <a:lnTo>
                    <a:pt x="103005" y="6073"/>
                  </a:lnTo>
                  <a:lnTo>
                    <a:pt x="102441" y="5482"/>
                  </a:lnTo>
                  <a:lnTo>
                    <a:pt x="100841" y="4574"/>
                  </a:lnTo>
                  <a:lnTo>
                    <a:pt x="99905" y="4344"/>
                  </a:lnTo>
                  <a:close/>
                </a:path>
                <a:path w="116839" h="20319">
                  <a:moveTo>
                    <a:pt x="103005" y="6073"/>
                  </a:moveTo>
                  <a:lnTo>
                    <a:pt x="99775" y="6073"/>
                  </a:lnTo>
                  <a:lnTo>
                    <a:pt x="100532" y="6404"/>
                  </a:lnTo>
                  <a:lnTo>
                    <a:pt x="101656" y="7716"/>
                  </a:lnTo>
                  <a:lnTo>
                    <a:pt x="101937" y="8688"/>
                  </a:lnTo>
                  <a:lnTo>
                    <a:pt x="101937" y="11282"/>
                  </a:lnTo>
                  <a:lnTo>
                    <a:pt x="101656" y="12262"/>
                  </a:lnTo>
                  <a:lnTo>
                    <a:pt x="100532" y="13588"/>
                  </a:lnTo>
                  <a:lnTo>
                    <a:pt x="99775" y="13919"/>
                  </a:lnTo>
                  <a:lnTo>
                    <a:pt x="102992" y="13919"/>
                  </a:lnTo>
                  <a:lnTo>
                    <a:pt x="103940" y="12161"/>
                  </a:lnTo>
                  <a:lnTo>
                    <a:pt x="104134" y="11282"/>
                  </a:lnTo>
                  <a:lnTo>
                    <a:pt x="104134" y="8688"/>
                  </a:lnTo>
                  <a:lnTo>
                    <a:pt x="103940" y="7817"/>
                  </a:lnTo>
                  <a:lnTo>
                    <a:pt x="103061" y="6131"/>
                  </a:lnTo>
                  <a:close/>
                </a:path>
                <a:path w="116839" h="20319">
                  <a:moveTo>
                    <a:pt x="108660" y="4538"/>
                  </a:moveTo>
                  <a:lnTo>
                    <a:pt x="106542" y="4538"/>
                  </a:lnTo>
                  <a:lnTo>
                    <a:pt x="106610" y="5410"/>
                  </a:lnTo>
                  <a:lnTo>
                    <a:pt x="106715" y="15432"/>
                  </a:lnTo>
                  <a:lnTo>
                    <a:pt x="108898" y="15432"/>
                  </a:lnTo>
                  <a:lnTo>
                    <a:pt x="108898" y="8285"/>
                  </a:lnTo>
                  <a:lnTo>
                    <a:pt x="109171" y="7521"/>
                  </a:lnTo>
                  <a:lnTo>
                    <a:pt x="109837" y="6830"/>
                  </a:lnTo>
                  <a:lnTo>
                    <a:pt x="108595" y="6830"/>
                  </a:lnTo>
                  <a:lnTo>
                    <a:pt x="108778" y="6383"/>
                  </a:lnTo>
                  <a:lnTo>
                    <a:pt x="108660" y="4538"/>
                  </a:lnTo>
                  <a:close/>
                </a:path>
                <a:path w="116839" h="20319">
                  <a:moveTo>
                    <a:pt x="116074" y="6095"/>
                  </a:moveTo>
                  <a:lnTo>
                    <a:pt x="112702" y="6095"/>
                  </a:lnTo>
                  <a:lnTo>
                    <a:pt x="113266" y="6306"/>
                  </a:lnTo>
                  <a:lnTo>
                    <a:pt x="114042" y="7161"/>
                  </a:lnTo>
                  <a:lnTo>
                    <a:pt x="114143" y="7521"/>
                  </a:lnTo>
                  <a:lnTo>
                    <a:pt x="114236" y="15432"/>
                  </a:lnTo>
                  <a:lnTo>
                    <a:pt x="116419" y="15432"/>
                  </a:lnTo>
                  <a:lnTo>
                    <a:pt x="116306" y="6830"/>
                  </a:lnTo>
                  <a:lnTo>
                    <a:pt x="116074" y="6095"/>
                  </a:lnTo>
                  <a:close/>
                </a:path>
                <a:path w="116839" h="20319">
                  <a:moveTo>
                    <a:pt x="108810" y="6306"/>
                  </a:moveTo>
                  <a:lnTo>
                    <a:pt x="108595" y="6830"/>
                  </a:lnTo>
                  <a:lnTo>
                    <a:pt x="108854" y="6830"/>
                  </a:lnTo>
                  <a:lnTo>
                    <a:pt x="108810" y="6306"/>
                  </a:lnTo>
                  <a:close/>
                </a:path>
                <a:path w="116839" h="20319">
                  <a:moveTo>
                    <a:pt x="113811" y="4344"/>
                  </a:moveTo>
                  <a:lnTo>
                    <a:pt x="111621" y="4344"/>
                  </a:lnTo>
                  <a:lnTo>
                    <a:pt x="110821" y="4560"/>
                  </a:lnTo>
                  <a:lnTo>
                    <a:pt x="109438" y="5410"/>
                  </a:lnTo>
                  <a:lnTo>
                    <a:pt x="108926" y="6023"/>
                  </a:lnTo>
                  <a:lnTo>
                    <a:pt x="108854" y="6830"/>
                  </a:lnTo>
                  <a:lnTo>
                    <a:pt x="109837" y="6830"/>
                  </a:lnTo>
                  <a:lnTo>
                    <a:pt x="110266" y="6383"/>
                  </a:lnTo>
                  <a:lnTo>
                    <a:pt x="111001" y="6095"/>
                  </a:lnTo>
                  <a:lnTo>
                    <a:pt x="116074" y="6095"/>
                  </a:lnTo>
                  <a:lnTo>
                    <a:pt x="114777" y="4697"/>
                  </a:lnTo>
                  <a:lnTo>
                    <a:pt x="113811" y="4344"/>
                  </a:lnTo>
                  <a:close/>
                </a:path>
              </a:pathLst>
            </a:custGeom>
            <a:solidFill>
              <a:srgbClr val="6474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6" name="object 96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156448" y="2757516"/>
              <a:ext cx="55835" cy="280983"/>
            </a:xfrm>
            <a:prstGeom prst="rect">
              <a:avLst/>
            </a:prstGeom>
          </p:spPr>
        </p:pic>
        <p:pic>
          <p:nvPicPr>
            <p:cNvPr id="97" name="object 97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5174456" y="2568392"/>
              <a:ext cx="64839" cy="470106"/>
            </a:xfrm>
            <a:prstGeom prst="rect">
              <a:avLst/>
            </a:prstGeom>
          </p:spPr>
        </p:pic>
        <p:sp>
          <p:nvSpPr>
            <p:cNvPr id="98" name="object 98"/>
            <p:cNvSpPr/>
            <p:nvPr/>
          </p:nvSpPr>
          <p:spPr>
            <a:xfrm>
              <a:off x="5201468" y="2586404"/>
              <a:ext cx="20320" cy="434340"/>
            </a:xfrm>
            <a:custGeom>
              <a:avLst/>
              <a:gdLst/>
              <a:ahLst/>
              <a:cxnLst/>
              <a:rect l="l" t="t" r="r" b="b"/>
              <a:pathLst>
                <a:path w="20320" h="434339">
                  <a:moveTo>
                    <a:pt x="15377" y="0"/>
                  </a:moveTo>
                  <a:lnTo>
                    <a:pt x="4435" y="0"/>
                  </a:lnTo>
                  <a:lnTo>
                    <a:pt x="0" y="4435"/>
                  </a:lnTo>
                  <a:lnTo>
                    <a:pt x="0" y="9906"/>
                  </a:lnTo>
                  <a:lnTo>
                    <a:pt x="0" y="434083"/>
                  </a:lnTo>
                  <a:lnTo>
                    <a:pt x="19812" y="434083"/>
                  </a:lnTo>
                  <a:lnTo>
                    <a:pt x="19812" y="4435"/>
                  </a:lnTo>
                  <a:lnTo>
                    <a:pt x="15377" y="0"/>
                  </a:lnTo>
                  <a:close/>
                </a:path>
              </a:pathLst>
            </a:custGeom>
            <a:solidFill>
              <a:srgbClr val="A364E4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5228480" y="2660253"/>
              <a:ext cx="18415" cy="360680"/>
            </a:xfrm>
            <a:custGeom>
              <a:avLst/>
              <a:gdLst/>
              <a:ahLst/>
              <a:cxnLst/>
              <a:rect l="l" t="t" r="r" b="b"/>
              <a:pathLst>
                <a:path w="18414" h="360680">
                  <a:moveTo>
                    <a:pt x="13979" y="0"/>
                  </a:moveTo>
                  <a:lnTo>
                    <a:pt x="4032" y="0"/>
                  </a:lnTo>
                  <a:lnTo>
                    <a:pt x="0" y="4032"/>
                  </a:lnTo>
                  <a:lnTo>
                    <a:pt x="0" y="9005"/>
                  </a:lnTo>
                  <a:lnTo>
                    <a:pt x="0" y="356202"/>
                  </a:lnTo>
                  <a:lnTo>
                    <a:pt x="4032" y="360234"/>
                  </a:lnTo>
                  <a:lnTo>
                    <a:pt x="13979" y="360234"/>
                  </a:lnTo>
                  <a:lnTo>
                    <a:pt x="18011" y="356202"/>
                  </a:lnTo>
                  <a:lnTo>
                    <a:pt x="18011" y="4032"/>
                  </a:lnTo>
                  <a:lnTo>
                    <a:pt x="13979" y="0"/>
                  </a:lnTo>
                  <a:close/>
                </a:path>
              </a:pathLst>
            </a:custGeom>
            <a:solidFill>
              <a:srgbClr val="F24244">
                <a:alpha val="6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5152279" y="3072797"/>
              <a:ext cx="116839" cy="21590"/>
            </a:xfrm>
            <a:custGeom>
              <a:avLst/>
              <a:gdLst/>
              <a:ahLst/>
              <a:cxnLst/>
              <a:rect l="l" t="t" r="r" b="b"/>
              <a:pathLst>
                <a:path w="116839" h="21589">
                  <a:moveTo>
                    <a:pt x="8090" y="1080"/>
                  </a:moveTo>
                  <a:lnTo>
                    <a:pt x="0" y="1080"/>
                  </a:lnTo>
                  <a:lnTo>
                    <a:pt x="0" y="16318"/>
                  </a:lnTo>
                  <a:lnTo>
                    <a:pt x="2247" y="16318"/>
                  </a:lnTo>
                  <a:lnTo>
                    <a:pt x="2247" y="9964"/>
                  </a:lnTo>
                  <a:lnTo>
                    <a:pt x="8090" y="9964"/>
                  </a:lnTo>
                  <a:lnTo>
                    <a:pt x="9337" y="9567"/>
                  </a:lnTo>
                  <a:lnTo>
                    <a:pt x="10874" y="8170"/>
                  </a:lnTo>
                  <a:lnTo>
                    <a:pt x="2247" y="8170"/>
                  </a:lnTo>
                  <a:lnTo>
                    <a:pt x="2247" y="2874"/>
                  </a:lnTo>
                  <a:lnTo>
                    <a:pt x="10888" y="2874"/>
                  </a:lnTo>
                  <a:lnTo>
                    <a:pt x="9337" y="1476"/>
                  </a:lnTo>
                  <a:lnTo>
                    <a:pt x="8090" y="1080"/>
                  </a:lnTo>
                  <a:close/>
                </a:path>
                <a:path w="116839" h="21589">
                  <a:moveTo>
                    <a:pt x="10888" y="2874"/>
                  </a:moveTo>
                  <a:lnTo>
                    <a:pt x="7247" y="2874"/>
                  </a:lnTo>
                  <a:lnTo>
                    <a:pt x="8018" y="3105"/>
                  </a:lnTo>
                  <a:lnTo>
                    <a:pt x="9056" y="4027"/>
                  </a:lnTo>
                  <a:lnTo>
                    <a:pt x="9315" y="4675"/>
                  </a:lnTo>
                  <a:lnTo>
                    <a:pt x="9315" y="6361"/>
                  </a:lnTo>
                  <a:lnTo>
                    <a:pt x="9056" y="7017"/>
                  </a:lnTo>
                  <a:lnTo>
                    <a:pt x="8018" y="7939"/>
                  </a:lnTo>
                  <a:lnTo>
                    <a:pt x="7247" y="8170"/>
                  </a:lnTo>
                  <a:lnTo>
                    <a:pt x="10874" y="8170"/>
                  </a:lnTo>
                  <a:lnTo>
                    <a:pt x="11080" y="7982"/>
                  </a:lnTo>
                  <a:lnTo>
                    <a:pt x="11470" y="7017"/>
                  </a:lnTo>
                  <a:lnTo>
                    <a:pt x="11479" y="4027"/>
                  </a:lnTo>
                  <a:lnTo>
                    <a:pt x="11080" y="3047"/>
                  </a:lnTo>
                  <a:lnTo>
                    <a:pt x="10888" y="2874"/>
                  </a:lnTo>
                  <a:close/>
                </a:path>
                <a:path w="116839" h="21589">
                  <a:moveTo>
                    <a:pt x="15766" y="5425"/>
                  </a:moveTo>
                  <a:lnTo>
                    <a:pt x="13647" y="5425"/>
                  </a:lnTo>
                  <a:lnTo>
                    <a:pt x="13681" y="5770"/>
                  </a:lnTo>
                  <a:lnTo>
                    <a:pt x="13777" y="16318"/>
                  </a:lnTo>
                  <a:lnTo>
                    <a:pt x="15982" y="16318"/>
                  </a:lnTo>
                  <a:lnTo>
                    <a:pt x="16097" y="9121"/>
                  </a:lnTo>
                  <a:lnTo>
                    <a:pt x="16527" y="8234"/>
                  </a:lnTo>
                  <a:lnTo>
                    <a:pt x="15658" y="8234"/>
                  </a:lnTo>
                  <a:lnTo>
                    <a:pt x="15802" y="7557"/>
                  </a:lnTo>
                  <a:lnTo>
                    <a:pt x="15766" y="5425"/>
                  </a:lnTo>
                  <a:close/>
                </a:path>
                <a:path w="116839" h="21589">
                  <a:moveTo>
                    <a:pt x="15923" y="7280"/>
                  </a:moveTo>
                  <a:lnTo>
                    <a:pt x="15802" y="7557"/>
                  </a:lnTo>
                  <a:lnTo>
                    <a:pt x="15658" y="8234"/>
                  </a:lnTo>
                  <a:lnTo>
                    <a:pt x="16003" y="8234"/>
                  </a:lnTo>
                  <a:lnTo>
                    <a:pt x="15923" y="7280"/>
                  </a:lnTo>
                  <a:close/>
                </a:path>
                <a:path w="116839" h="21589">
                  <a:moveTo>
                    <a:pt x="18676" y="5230"/>
                  </a:moveTo>
                  <a:lnTo>
                    <a:pt x="16003" y="8234"/>
                  </a:lnTo>
                  <a:lnTo>
                    <a:pt x="16527" y="8234"/>
                  </a:lnTo>
                  <a:lnTo>
                    <a:pt x="16897" y="7795"/>
                  </a:lnTo>
                  <a:lnTo>
                    <a:pt x="17790" y="7233"/>
                  </a:lnTo>
                  <a:lnTo>
                    <a:pt x="18331" y="7089"/>
                  </a:lnTo>
                  <a:lnTo>
                    <a:pt x="20264" y="7089"/>
                  </a:lnTo>
                  <a:lnTo>
                    <a:pt x="20204" y="5338"/>
                  </a:lnTo>
                  <a:lnTo>
                    <a:pt x="19649" y="5245"/>
                  </a:lnTo>
                  <a:lnTo>
                    <a:pt x="18676" y="5230"/>
                  </a:lnTo>
                  <a:close/>
                </a:path>
                <a:path w="116839" h="21589">
                  <a:moveTo>
                    <a:pt x="20264" y="7089"/>
                  </a:moveTo>
                  <a:lnTo>
                    <a:pt x="19224" y="7089"/>
                  </a:lnTo>
                  <a:lnTo>
                    <a:pt x="19800" y="7147"/>
                  </a:lnTo>
                  <a:lnTo>
                    <a:pt x="20261" y="7305"/>
                  </a:lnTo>
                  <a:lnTo>
                    <a:pt x="20264" y="7089"/>
                  </a:lnTo>
                  <a:close/>
                </a:path>
                <a:path w="116839" h="21589">
                  <a:moveTo>
                    <a:pt x="27447" y="5230"/>
                  </a:moveTo>
                  <a:lnTo>
                    <a:pt x="25386" y="5230"/>
                  </a:lnTo>
                  <a:lnTo>
                    <a:pt x="24471" y="5468"/>
                  </a:lnTo>
                  <a:lnTo>
                    <a:pt x="21193" y="12651"/>
                  </a:lnTo>
                  <a:lnTo>
                    <a:pt x="21698" y="14027"/>
                  </a:lnTo>
                  <a:lnTo>
                    <a:pt x="23715" y="16016"/>
                  </a:lnTo>
                  <a:lnTo>
                    <a:pt x="25098" y="16513"/>
                  </a:lnTo>
                  <a:lnTo>
                    <a:pt x="27663" y="16513"/>
                  </a:lnTo>
                  <a:lnTo>
                    <a:pt x="28427" y="16397"/>
                  </a:lnTo>
                  <a:lnTo>
                    <a:pt x="29868" y="15922"/>
                  </a:lnTo>
                  <a:lnTo>
                    <a:pt x="30480" y="15576"/>
                  </a:lnTo>
                  <a:lnTo>
                    <a:pt x="30984" y="15129"/>
                  </a:lnTo>
                  <a:lnTo>
                    <a:pt x="30829" y="14805"/>
                  </a:lnTo>
                  <a:lnTo>
                    <a:pt x="25747" y="14805"/>
                  </a:lnTo>
                  <a:lnTo>
                    <a:pt x="24853" y="14481"/>
                  </a:lnTo>
                  <a:lnTo>
                    <a:pt x="23600" y="13184"/>
                  </a:lnTo>
                  <a:lnTo>
                    <a:pt x="23290" y="12219"/>
                  </a:lnTo>
                  <a:lnTo>
                    <a:pt x="23290" y="11174"/>
                  </a:lnTo>
                  <a:lnTo>
                    <a:pt x="22901" y="11174"/>
                  </a:lnTo>
                  <a:lnTo>
                    <a:pt x="22901" y="9920"/>
                  </a:lnTo>
                  <a:lnTo>
                    <a:pt x="23290" y="9920"/>
                  </a:lnTo>
                  <a:lnTo>
                    <a:pt x="23397" y="9121"/>
                  </a:lnTo>
                  <a:lnTo>
                    <a:pt x="23598" y="8494"/>
                  </a:lnTo>
                  <a:lnTo>
                    <a:pt x="24659" y="7139"/>
                  </a:lnTo>
                  <a:lnTo>
                    <a:pt x="25437" y="6786"/>
                  </a:lnTo>
                  <a:lnTo>
                    <a:pt x="30096" y="6786"/>
                  </a:lnTo>
                  <a:lnTo>
                    <a:pt x="29688" y="6311"/>
                  </a:lnTo>
                  <a:lnTo>
                    <a:pt x="28304" y="5446"/>
                  </a:lnTo>
                  <a:lnTo>
                    <a:pt x="27447" y="5230"/>
                  </a:lnTo>
                  <a:close/>
                </a:path>
                <a:path w="116839" h="21589">
                  <a:moveTo>
                    <a:pt x="30271" y="13638"/>
                  </a:moveTo>
                  <a:lnTo>
                    <a:pt x="29767" y="14056"/>
                  </a:lnTo>
                  <a:lnTo>
                    <a:pt x="29234" y="14358"/>
                  </a:lnTo>
                  <a:lnTo>
                    <a:pt x="28124" y="14719"/>
                  </a:lnTo>
                  <a:lnTo>
                    <a:pt x="27533" y="14805"/>
                  </a:lnTo>
                  <a:lnTo>
                    <a:pt x="30829" y="14805"/>
                  </a:lnTo>
                  <a:lnTo>
                    <a:pt x="30271" y="13638"/>
                  </a:lnTo>
                  <a:close/>
                </a:path>
                <a:path w="116839" h="21589">
                  <a:moveTo>
                    <a:pt x="23290" y="9920"/>
                  </a:moveTo>
                  <a:lnTo>
                    <a:pt x="22901" y="9920"/>
                  </a:lnTo>
                  <a:lnTo>
                    <a:pt x="22901" y="11174"/>
                  </a:lnTo>
                  <a:lnTo>
                    <a:pt x="23290" y="11174"/>
                  </a:lnTo>
                  <a:lnTo>
                    <a:pt x="23290" y="9920"/>
                  </a:lnTo>
                  <a:close/>
                </a:path>
                <a:path w="116839" h="21589">
                  <a:moveTo>
                    <a:pt x="29255" y="9920"/>
                  </a:moveTo>
                  <a:lnTo>
                    <a:pt x="23290" y="9920"/>
                  </a:lnTo>
                  <a:lnTo>
                    <a:pt x="23290" y="11174"/>
                  </a:lnTo>
                  <a:lnTo>
                    <a:pt x="31114" y="11174"/>
                  </a:lnTo>
                  <a:lnTo>
                    <a:pt x="31114" y="10201"/>
                  </a:lnTo>
                  <a:lnTo>
                    <a:pt x="29255" y="10201"/>
                  </a:lnTo>
                  <a:lnTo>
                    <a:pt x="29255" y="9920"/>
                  </a:lnTo>
                  <a:close/>
                </a:path>
                <a:path w="116839" h="21589">
                  <a:moveTo>
                    <a:pt x="30096" y="6786"/>
                  </a:moveTo>
                  <a:lnTo>
                    <a:pt x="27353" y="6786"/>
                  </a:lnTo>
                  <a:lnTo>
                    <a:pt x="27979" y="7060"/>
                  </a:lnTo>
                  <a:lnTo>
                    <a:pt x="29010" y="8285"/>
                  </a:lnTo>
                  <a:lnTo>
                    <a:pt x="29150" y="8760"/>
                  </a:lnTo>
                  <a:lnTo>
                    <a:pt x="29255" y="10201"/>
                  </a:lnTo>
                  <a:lnTo>
                    <a:pt x="29623" y="9920"/>
                  </a:lnTo>
                  <a:lnTo>
                    <a:pt x="31114" y="9920"/>
                  </a:lnTo>
                  <a:lnTo>
                    <a:pt x="31056" y="9121"/>
                  </a:lnTo>
                  <a:lnTo>
                    <a:pt x="30934" y="8494"/>
                  </a:lnTo>
                  <a:lnTo>
                    <a:pt x="30214" y="6923"/>
                  </a:lnTo>
                  <a:lnTo>
                    <a:pt x="30096" y="6786"/>
                  </a:lnTo>
                  <a:close/>
                </a:path>
                <a:path w="116839" h="21589">
                  <a:moveTo>
                    <a:pt x="31114" y="9920"/>
                  </a:moveTo>
                  <a:lnTo>
                    <a:pt x="29623" y="9920"/>
                  </a:lnTo>
                  <a:lnTo>
                    <a:pt x="29255" y="10201"/>
                  </a:lnTo>
                  <a:lnTo>
                    <a:pt x="31114" y="10201"/>
                  </a:lnTo>
                  <a:lnTo>
                    <a:pt x="31114" y="9920"/>
                  </a:lnTo>
                  <a:close/>
                </a:path>
                <a:path w="116839" h="21589">
                  <a:moveTo>
                    <a:pt x="30120" y="0"/>
                  </a:moveTo>
                  <a:lnTo>
                    <a:pt x="27894" y="0"/>
                  </a:lnTo>
                  <a:lnTo>
                    <a:pt x="25667" y="4366"/>
                  </a:lnTo>
                  <a:lnTo>
                    <a:pt x="27180" y="4366"/>
                  </a:lnTo>
                  <a:lnTo>
                    <a:pt x="30120" y="0"/>
                  </a:lnTo>
                  <a:close/>
                </a:path>
                <a:path w="116839" h="21589">
                  <a:moveTo>
                    <a:pt x="35564" y="5425"/>
                  </a:moveTo>
                  <a:lnTo>
                    <a:pt x="33446" y="5425"/>
                  </a:lnTo>
                  <a:lnTo>
                    <a:pt x="33521" y="6368"/>
                  </a:lnTo>
                  <a:lnTo>
                    <a:pt x="33619" y="20987"/>
                  </a:lnTo>
                  <a:lnTo>
                    <a:pt x="35802" y="20987"/>
                  </a:lnTo>
                  <a:lnTo>
                    <a:pt x="35729" y="14474"/>
                  </a:lnTo>
                  <a:lnTo>
                    <a:pt x="35564" y="13897"/>
                  </a:lnTo>
                  <a:lnTo>
                    <a:pt x="36683" y="13897"/>
                  </a:lnTo>
                  <a:lnTo>
                    <a:pt x="36040" y="13148"/>
                  </a:lnTo>
                  <a:lnTo>
                    <a:pt x="35759" y="12168"/>
                  </a:lnTo>
                  <a:lnTo>
                    <a:pt x="35759" y="9575"/>
                  </a:lnTo>
                  <a:lnTo>
                    <a:pt x="36040" y="8602"/>
                  </a:lnTo>
                  <a:lnTo>
                    <a:pt x="36659" y="7889"/>
                  </a:lnTo>
                  <a:lnTo>
                    <a:pt x="35543" y="7889"/>
                  </a:lnTo>
                  <a:lnTo>
                    <a:pt x="35618" y="7622"/>
                  </a:lnTo>
                  <a:lnTo>
                    <a:pt x="35564" y="5425"/>
                  </a:lnTo>
                  <a:close/>
                </a:path>
                <a:path w="116839" h="21589">
                  <a:moveTo>
                    <a:pt x="36683" y="13897"/>
                  </a:moveTo>
                  <a:lnTo>
                    <a:pt x="35802" y="13897"/>
                  </a:lnTo>
                  <a:lnTo>
                    <a:pt x="35868" y="14805"/>
                  </a:lnTo>
                  <a:lnTo>
                    <a:pt x="36256" y="15346"/>
                  </a:lnTo>
                  <a:lnTo>
                    <a:pt x="37680" y="16289"/>
                  </a:lnTo>
                  <a:lnTo>
                    <a:pt x="38482" y="16513"/>
                  </a:lnTo>
                  <a:lnTo>
                    <a:pt x="40399" y="16513"/>
                  </a:lnTo>
                  <a:lnTo>
                    <a:pt x="41253" y="16282"/>
                  </a:lnTo>
                  <a:lnTo>
                    <a:pt x="42683" y="15396"/>
                  </a:lnTo>
                  <a:lnTo>
                    <a:pt x="43188" y="14805"/>
                  </a:lnTo>
                  <a:lnTo>
                    <a:pt x="37942" y="14805"/>
                  </a:lnTo>
                  <a:lnTo>
                    <a:pt x="37178" y="14474"/>
                  </a:lnTo>
                  <a:lnTo>
                    <a:pt x="36683" y="13897"/>
                  </a:lnTo>
                  <a:close/>
                </a:path>
                <a:path w="116839" h="21589">
                  <a:moveTo>
                    <a:pt x="43194" y="6959"/>
                  </a:moveTo>
                  <a:lnTo>
                    <a:pt x="39844" y="6959"/>
                  </a:lnTo>
                  <a:lnTo>
                    <a:pt x="40601" y="7291"/>
                  </a:lnTo>
                  <a:lnTo>
                    <a:pt x="41739" y="8602"/>
                  </a:lnTo>
                  <a:lnTo>
                    <a:pt x="42027" y="9575"/>
                  </a:lnTo>
                  <a:lnTo>
                    <a:pt x="42027" y="12168"/>
                  </a:lnTo>
                  <a:lnTo>
                    <a:pt x="41739" y="13148"/>
                  </a:lnTo>
                  <a:lnTo>
                    <a:pt x="40601" y="14474"/>
                  </a:lnTo>
                  <a:lnTo>
                    <a:pt x="39844" y="14805"/>
                  </a:lnTo>
                  <a:lnTo>
                    <a:pt x="43188" y="14805"/>
                  </a:lnTo>
                  <a:lnTo>
                    <a:pt x="44030" y="13047"/>
                  </a:lnTo>
                  <a:lnTo>
                    <a:pt x="44206" y="12168"/>
                  </a:lnTo>
                  <a:lnTo>
                    <a:pt x="44209" y="9575"/>
                  </a:lnTo>
                  <a:lnTo>
                    <a:pt x="44030" y="8681"/>
                  </a:lnTo>
                  <a:lnTo>
                    <a:pt x="43265" y="7067"/>
                  </a:lnTo>
                  <a:close/>
                </a:path>
                <a:path w="116839" h="21589">
                  <a:moveTo>
                    <a:pt x="35802" y="13897"/>
                  </a:moveTo>
                  <a:lnTo>
                    <a:pt x="35564" y="13897"/>
                  </a:lnTo>
                  <a:lnTo>
                    <a:pt x="35802" y="14714"/>
                  </a:lnTo>
                  <a:lnTo>
                    <a:pt x="35802" y="13897"/>
                  </a:lnTo>
                  <a:close/>
                </a:path>
                <a:path w="116839" h="21589">
                  <a:moveTo>
                    <a:pt x="35724" y="7243"/>
                  </a:moveTo>
                  <a:lnTo>
                    <a:pt x="35543" y="7889"/>
                  </a:lnTo>
                  <a:lnTo>
                    <a:pt x="35781" y="7889"/>
                  </a:lnTo>
                  <a:lnTo>
                    <a:pt x="35724" y="7243"/>
                  </a:lnTo>
                  <a:close/>
                </a:path>
                <a:path w="116839" h="21589">
                  <a:moveTo>
                    <a:pt x="40399" y="5230"/>
                  </a:moveTo>
                  <a:lnTo>
                    <a:pt x="38468" y="5230"/>
                  </a:lnTo>
                  <a:lnTo>
                    <a:pt x="37632" y="5468"/>
                  </a:lnTo>
                  <a:lnTo>
                    <a:pt x="36235" y="6419"/>
                  </a:lnTo>
                  <a:lnTo>
                    <a:pt x="35850" y="6959"/>
                  </a:lnTo>
                  <a:lnTo>
                    <a:pt x="35781" y="7889"/>
                  </a:lnTo>
                  <a:lnTo>
                    <a:pt x="36659" y="7889"/>
                  </a:lnTo>
                  <a:lnTo>
                    <a:pt x="37178" y="7291"/>
                  </a:lnTo>
                  <a:lnTo>
                    <a:pt x="37942" y="6959"/>
                  </a:lnTo>
                  <a:lnTo>
                    <a:pt x="43194" y="6959"/>
                  </a:lnTo>
                  <a:lnTo>
                    <a:pt x="42683" y="6368"/>
                  </a:lnTo>
                  <a:lnTo>
                    <a:pt x="41242" y="5461"/>
                  </a:lnTo>
                  <a:lnTo>
                    <a:pt x="40399" y="5230"/>
                  </a:lnTo>
                  <a:close/>
                </a:path>
                <a:path w="116839" h="21589">
                  <a:moveTo>
                    <a:pt x="51913" y="5230"/>
                  </a:moveTo>
                  <a:lnTo>
                    <a:pt x="49996" y="5230"/>
                  </a:lnTo>
                  <a:lnTo>
                    <a:pt x="49142" y="5468"/>
                  </a:lnTo>
                  <a:lnTo>
                    <a:pt x="47712" y="6368"/>
                  </a:lnTo>
                  <a:lnTo>
                    <a:pt x="47195" y="6959"/>
                  </a:lnTo>
                  <a:lnTo>
                    <a:pt x="46358" y="8681"/>
                  </a:lnTo>
                  <a:lnTo>
                    <a:pt x="46186" y="9575"/>
                  </a:lnTo>
                  <a:lnTo>
                    <a:pt x="46188" y="12168"/>
                  </a:lnTo>
                  <a:lnTo>
                    <a:pt x="49996" y="16513"/>
                  </a:lnTo>
                  <a:lnTo>
                    <a:pt x="51884" y="16513"/>
                  </a:lnTo>
                  <a:lnTo>
                    <a:pt x="52698" y="16282"/>
                  </a:lnTo>
                  <a:lnTo>
                    <a:pt x="54125" y="15346"/>
                  </a:lnTo>
                  <a:lnTo>
                    <a:pt x="54525" y="14805"/>
                  </a:lnTo>
                  <a:lnTo>
                    <a:pt x="50537" y="14805"/>
                  </a:lnTo>
                  <a:lnTo>
                    <a:pt x="49773" y="14474"/>
                  </a:lnTo>
                  <a:lnTo>
                    <a:pt x="48649" y="13148"/>
                  </a:lnTo>
                  <a:lnTo>
                    <a:pt x="48368" y="12168"/>
                  </a:lnTo>
                  <a:lnTo>
                    <a:pt x="48368" y="9575"/>
                  </a:lnTo>
                  <a:lnTo>
                    <a:pt x="48649" y="8602"/>
                  </a:lnTo>
                  <a:lnTo>
                    <a:pt x="49787" y="7291"/>
                  </a:lnTo>
                  <a:lnTo>
                    <a:pt x="50551" y="6959"/>
                  </a:lnTo>
                  <a:lnTo>
                    <a:pt x="54544" y="6959"/>
                  </a:lnTo>
                  <a:lnTo>
                    <a:pt x="54153" y="6419"/>
                  </a:lnTo>
                  <a:lnTo>
                    <a:pt x="52716" y="5461"/>
                  </a:lnTo>
                  <a:lnTo>
                    <a:pt x="51913" y="5230"/>
                  </a:lnTo>
                  <a:close/>
                </a:path>
                <a:path w="116839" h="21589">
                  <a:moveTo>
                    <a:pt x="56776" y="13897"/>
                  </a:moveTo>
                  <a:lnTo>
                    <a:pt x="54831" y="13897"/>
                  </a:lnTo>
                  <a:lnTo>
                    <a:pt x="54666" y="14474"/>
                  </a:lnTo>
                  <a:lnTo>
                    <a:pt x="54593" y="16318"/>
                  </a:lnTo>
                  <a:lnTo>
                    <a:pt x="56776" y="16318"/>
                  </a:lnTo>
                  <a:lnTo>
                    <a:pt x="56776" y="13897"/>
                  </a:lnTo>
                  <a:close/>
                </a:path>
                <a:path w="116839" h="21589">
                  <a:moveTo>
                    <a:pt x="54544" y="6959"/>
                  </a:moveTo>
                  <a:lnTo>
                    <a:pt x="52439" y="6959"/>
                  </a:lnTo>
                  <a:lnTo>
                    <a:pt x="53188" y="7291"/>
                  </a:lnTo>
                  <a:lnTo>
                    <a:pt x="54326" y="8602"/>
                  </a:lnTo>
                  <a:lnTo>
                    <a:pt x="54615" y="9575"/>
                  </a:lnTo>
                  <a:lnTo>
                    <a:pt x="54615" y="12168"/>
                  </a:lnTo>
                  <a:lnTo>
                    <a:pt x="54326" y="13148"/>
                  </a:lnTo>
                  <a:lnTo>
                    <a:pt x="53188" y="14474"/>
                  </a:lnTo>
                  <a:lnTo>
                    <a:pt x="52439" y="14805"/>
                  </a:lnTo>
                  <a:lnTo>
                    <a:pt x="54525" y="14805"/>
                  </a:lnTo>
                  <a:lnTo>
                    <a:pt x="54593" y="13897"/>
                  </a:lnTo>
                  <a:lnTo>
                    <a:pt x="56776" y="13897"/>
                  </a:lnTo>
                  <a:lnTo>
                    <a:pt x="56776" y="7889"/>
                  </a:lnTo>
                  <a:lnTo>
                    <a:pt x="54615" y="7889"/>
                  </a:lnTo>
                  <a:lnTo>
                    <a:pt x="54544" y="6959"/>
                  </a:lnTo>
                  <a:close/>
                </a:path>
                <a:path w="116839" h="21589">
                  <a:moveTo>
                    <a:pt x="54831" y="13897"/>
                  </a:moveTo>
                  <a:lnTo>
                    <a:pt x="54593" y="13897"/>
                  </a:lnTo>
                  <a:lnTo>
                    <a:pt x="54593" y="14714"/>
                  </a:lnTo>
                  <a:lnTo>
                    <a:pt x="54831" y="13897"/>
                  </a:lnTo>
                  <a:close/>
                </a:path>
                <a:path w="116839" h="21589">
                  <a:moveTo>
                    <a:pt x="54671" y="7243"/>
                  </a:moveTo>
                  <a:lnTo>
                    <a:pt x="54615" y="7889"/>
                  </a:lnTo>
                  <a:lnTo>
                    <a:pt x="54852" y="7889"/>
                  </a:lnTo>
                  <a:lnTo>
                    <a:pt x="54671" y="7243"/>
                  </a:lnTo>
                  <a:close/>
                </a:path>
                <a:path w="116839" h="21589">
                  <a:moveTo>
                    <a:pt x="56949" y="5425"/>
                  </a:moveTo>
                  <a:lnTo>
                    <a:pt x="54831" y="5425"/>
                  </a:lnTo>
                  <a:lnTo>
                    <a:pt x="54778" y="7622"/>
                  </a:lnTo>
                  <a:lnTo>
                    <a:pt x="54852" y="7889"/>
                  </a:lnTo>
                  <a:lnTo>
                    <a:pt x="56776" y="7889"/>
                  </a:lnTo>
                  <a:lnTo>
                    <a:pt x="56865" y="6368"/>
                  </a:lnTo>
                  <a:lnTo>
                    <a:pt x="56949" y="5425"/>
                  </a:lnTo>
                  <a:close/>
                </a:path>
                <a:path w="116839" h="21589">
                  <a:moveTo>
                    <a:pt x="61907" y="5425"/>
                  </a:moveTo>
                  <a:lnTo>
                    <a:pt x="59788" y="5425"/>
                  </a:lnTo>
                  <a:lnTo>
                    <a:pt x="59822" y="5770"/>
                  </a:lnTo>
                  <a:lnTo>
                    <a:pt x="59918" y="16318"/>
                  </a:lnTo>
                  <a:lnTo>
                    <a:pt x="62123" y="16318"/>
                  </a:lnTo>
                  <a:lnTo>
                    <a:pt x="62238" y="9121"/>
                  </a:lnTo>
                  <a:lnTo>
                    <a:pt x="62668" y="8234"/>
                  </a:lnTo>
                  <a:lnTo>
                    <a:pt x="61799" y="8234"/>
                  </a:lnTo>
                  <a:lnTo>
                    <a:pt x="61943" y="7557"/>
                  </a:lnTo>
                  <a:lnTo>
                    <a:pt x="61907" y="5425"/>
                  </a:lnTo>
                  <a:close/>
                </a:path>
                <a:path w="116839" h="21589">
                  <a:moveTo>
                    <a:pt x="62064" y="7280"/>
                  </a:moveTo>
                  <a:lnTo>
                    <a:pt x="61943" y="7557"/>
                  </a:lnTo>
                  <a:lnTo>
                    <a:pt x="61799" y="8234"/>
                  </a:lnTo>
                  <a:lnTo>
                    <a:pt x="62144" y="8234"/>
                  </a:lnTo>
                  <a:lnTo>
                    <a:pt x="62064" y="7280"/>
                  </a:lnTo>
                  <a:close/>
                </a:path>
                <a:path w="116839" h="21589">
                  <a:moveTo>
                    <a:pt x="64817" y="5230"/>
                  </a:moveTo>
                  <a:lnTo>
                    <a:pt x="62144" y="8234"/>
                  </a:lnTo>
                  <a:lnTo>
                    <a:pt x="62668" y="8234"/>
                  </a:lnTo>
                  <a:lnTo>
                    <a:pt x="63038" y="7795"/>
                  </a:lnTo>
                  <a:lnTo>
                    <a:pt x="63931" y="7233"/>
                  </a:lnTo>
                  <a:lnTo>
                    <a:pt x="64472" y="7089"/>
                  </a:lnTo>
                  <a:lnTo>
                    <a:pt x="66405" y="7089"/>
                  </a:lnTo>
                  <a:lnTo>
                    <a:pt x="66345" y="5338"/>
                  </a:lnTo>
                  <a:lnTo>
                    <a:pt x="65790" y="5245"/>
                  </a:lnTo>
                  <a:lnTo>
                    <a:pt x="64817" y="5230"/>
                  </a:lnTo>
                  <a:close/>
                </a:path>
                <a:path w="116839" h="21589">
                  <a:moveTo>
                    <a:pt x="66405" y="7089"/>
                  </a:moveTo>
                  <a:lnTo>
                    <a:pt x="65365" y="7089"/>
                  </a:lnTo>
                  <a:lnTo>
                    <a:pt x="65941" y="7147"/>
                  </a:lnTo>
                  <a:lnTo>
                    <a:pt x="66402" y="7305"/>
                  </a:lnTo>
                  <a:lnTo>
                    <a:pt x="66405" y="7089"/>
                  </a:lnTo>
                  <a:close/>
                </a:path>
                <a:path w="116839" h="21589">
                  <a:moveTo>
                    <a:pt x="73126" y="5230"/>
                  </a:moveTo>
                  <a:lnTo>
                    <a:pt x="71209" y="5230"/>
                  </a:lnTo>
                  <a:lnTo>
                    <a:pt x="70355" y="5468"/>
                  </a:lnTo>
                  <a:lnTo>
                    <a:pt x="68926" y="6368"/>
                  </a:lnTo>
                  <a:lnTo>
                    <a:pt x="68408" y="6959"/>
                  </a:lnTo>
                  <a:lnTo>
                    <a:pt x="67571" y="8681"/>
                  </a:lnTo>
                  <a:lnTo>
                    <a:pt x="67399" y="9575"/>
                  </a:lnTo>
                  <a:lnTo>
                    <a:pt x="67402" y="12168"/>
                  </a:lnTo>
                  <a:lnTo>
                    <a:pt x="71209" y="16513"/>
                  </a:lnTo>
                  <a:lnTo>
                    <a:pt x="73097" y="16513"/>
                  </a:lnTo>
                  <a:lnTo>
                    <a:pt x="73911" y="16282"/>
                  </a:lnTo>
                  <a:lnTo>
                    <a:pt x="75338" y="15346"/>
                  </a:lnTo>
                  <a:lnTo>
                    <a:pt x="75738" y="14805"/>
                  </a:lnTo>
                  <a:lnTo>
                    <a:pt x="71750" y="14805"/>
                  </a:lnTo>
                  <a:lnTo>
                    <a:pt x="70986" y="14474"/>
                  </a:lnTo>
                  <a:lnTo>
                    <a:pt x="69862" y="13148"/>
                  </a:lnTo>
                  <a:lnTo>
                    <a:pt x="69581" y="12168"/>
                  </a:lnTo>
                  <a:lnTo>
                    <a:pt x="69581" y="9575"/>
                  </a:lnTo>
                  <a:lnTo>
                    <a:pt x="69862" y="8602"/>
                  </a:lnTo>
                  <a:lnTo>
                    <a:pt x="71000" y="7291"/>
                  </a:lnTo>
                  <a:lnTo>
                    <a:pt x="71764" y="6959"/>
                  </a:lnTo>
                  <a:lnTo>
                    <a:pt x="75757" y="6959"/>
                  </a:lnTo>
                  <a:lnTo>
                    <a:pt x="75367" y="6419"/>
                  </a:lnTo>
                  <a:lnTo>
                    <a:pt x="73929" y="5461"/>
                  </a:lnTo>
                  <a:lnTo>
                    <a:pt x="73126" y="5230"/>
                  </a:lnTo>
                  <a:close/>
                </a:path>
                <a:path w="116839" h="21589">
                  <a:moveTo>
                    <a:pt x="77989" y="13897"/>
                  </a:moveTo>
                  <a:lnTo>
                    <a:pt x="76044" y="13897"/>
                  </a:lnTo>
                  <a:lnTo>
                    <a:pt x="75879" y="14474"/>
                  </a:lnTo>
                  <a:lnTo>
                    <a:pt x="75806" y="16318"/>
                  </a:lnTo>
                  <a:lnTo>
                    <a:pt x="77989" y="16318"/>
                  </a:lnTo>
                  <a:lnTo>
                    <a:pt x="77989" y="13897"/>
                  </a:lnTo>
                  <a:close/>
                </a:path>
                <a:path w="116839" h="21589">
                  <a:moveTo>
                    <a:pt x="75757" y="6959"/>
                  </a:moveTo>
                  <a:lnTo>
                    <a:pt x="73652" y="6959"/>
                  </a:lnTo>
                  <a:lnTo>
                    <a:pt x="74401" y="7291"/>
                  </a:lnTo>
                  <a:lnTo>
                    <a:pt x="75539" y="8602"/>
                  </a:lnTo>
                  <a:lnTo>
                    <a:pt x="75828" y="9575"/>
                  </a:lnTo>
                  <a:lnTo>
                    <a:pt x="75828" y="12168"/>
                  </a:lnTo>
                  <a:lnTo>
                    <a:pt x="75539" y="13148"/>
                  </a:lnTo>
                  <a:lnTo>
                    <a:pt x="74401" y="14474"/>
                  </a:lnTo>
                  <a:lnTo>
                    <a:pt x="73652" y="14805"/>
                  </a:lnTo>
                  <a:lnTo>
                    <a:pt x="75738" y="14805"/>
                  </a:lnTo>
                  <a:lnTo>
                    <a:pt x="75806" y="13897"/>
                  </a:lnTo>
                  <a:lnTo>
                    <a:pt x="77989" y="13897"/>
                  </a:lnTo>
                  <a:lnTo>
                    <a:pt x="77989" y="7889"/>
                  </a:lnTo>
                  <a:lnTo>
                    <a:pt x="75828" y="7889"/>
                  </a:lnTo>
                  <a:lnTo>
                    <a:pt x="75757" y="6959"/>
                  </a:lnTo>
                  <a:close/>
                </a:path>
                <a:path w="116839" h="21589">
                  <a:moveTo>
                    <a:pt x="76044" y="13897"/>
                  </a:moveTo>
                  <a:lnTo>
                    <a:pt x="75806" y="13897"/>
                  </a:lnTo>
                  <a:lnTo>
                    <a:pt x="75806" y="14714"/>
                  </a:lnTo>
                  <a:lnTo>
                    <a:pt x="76044" y="13897"/>
                  </a:lnTo>
                  <a:close/>
                </a:path>
                <a:path w="116839" h="21589">
                  <a:moveTo>
                    <a:pt x="75884" y="7243"/>
                  </a:moveTo>
                  <a:lnTo>
                    <a:pt x="75828" y="7889"/>
                  </a:lnTo>
                  <a:lnTo>
                    <a:pt x="76065" y="7889"/>
                  </a:lnTo>
                  <a:lnTo>
                    <a:pt x="75884" y="7243"/>
                  </a:lnTo>
                  <a:close/>
                </a:path>
                <a:path w="116839" h="21589">
                  <a:moveTo>
                    <a:pt x="78162" y="5425"/>
                  </a:moveTo>
                  <a:lnTo>
                    <a:pt x="76044" y="5425"/>
                  </a:lnTo>
                  <a:lnTo>
                    <a:pt x="75991" y="7622"/>
                  </a:lnTo>
                  <a:lnTo>
                    <a:pt x="76065" y="7889"/>
                  </a:lnTo>
                  <a:lnTo>
                    <a:pt x="77989" y="7889"/>
                  </a:lnTo>
                  <a:lnTo>
                    <a:pt x="78078" y="6368"/>
                  </a:lnTo>
                  <a:lnTo>
                    <a:pt x="78162" y="5425"/>
                  </a:lnTo>
                  <a:close/>
                </a:path>
                <a:path w="116839" h="21589">
                  <a:moveTo>
                    <a:pt x="84006" y="7111"/>
                  </a:moveTo>
                  <a:lnTo>
                    <a:pt x="81823" y="7111"/>
                  </a:lnTo>
                  <a:lnTo>
                    <a:pt x="81823" y="13948"/>
                  </a:lnTo>
                  <a:lnTo>
                    <a:pt x="82125" y="14913"/>
                  </a:lnTo>
                  <a:lnTo>
                    <a:pt x="83336" y="16196"/>
                  </a:lnTo>
                  <a:lnTo>
                    <a:pt x="84229" y="16513"/>
                  </a:lnTo>
                  <a:lnTo>
                    <a:pt x="85670" y="16513"/>
                  </a:lnTo>
                  <a:lnTo>
                    <a:pt x="85944" y="16484"/>
                  </a:lnTo>
                  <a:lnTo>
                    <a:pt x="86520" y="16383"/>
                  </a:lnTo>
                  <a:lnTo>
                    <a:pt x="86772" y="16318"/>
                  </a:lnTo>
                  <a:lnTo>
                    <a:pt x="86989" y="16232"/>
                  </a:lnTo>
                  <a:lnTo>
                    <a:pt x="86989" y="14719"/>
                  </a:lnTo>
                  <a:lnTo>
                    <a:pt x="85144" y="14719"/>
                  </a:lnTo>
                  <a:lnTo>
                    <a:pt x="84726" y="14546"/>
                  </a:lnTo>
                  <a:lnTo>
                    <a:pt x="84150" y="13854"/>
                  </a:lnTo>
                  <a:lnTo>
                    <a:pt x="84006" y="13278"/>
                  </a:lnTo>
                  <a:lnTo>
                    <a:pt x="84006" y="7111"/>
                  </a:lnTo>
                  <a:close/>
                </a:path>
                <a:path w="116839" h="21589">
                  <a:moveTo>
                    <a:pt x="86989" y="14459"/>
                  </a:moveTo>
                  <a:lnTo>
                    <a:pt x="86762" y="14546"/>
                  </a:lnTo>
                  <a:lnTo>
                    <a:pt x="86203" y="14697"/>
                  </a:lnTo>
                  <a:lnTo>
                    <a:pt x="85966" y="14719"/>
                  </a:lnTo>
                  <a:lnTo>
                    <a:pt x="86989" y="14719"/>
                  </a:lnTo>
                  <a:lnTo>
                    <a:pt x="86989" y="14459"/>
                  </a:lnTo>
                  <a:close/>
                </a:path>
                <a:path w="116839" h="21589">
                  <a:moveTo>
                    <a:pt x="87032" y="5425"/>
                  </a:moveTo>
                  <a:lnTo>
                    <a:pt x="79705" y="5425"/>
                  </a:lnTo>
                  <a:lnTo>
                    <a:pt x="79705" y="7111"/>
                  </a:lnTo>
                  <a:lnTo>
                    <a:pt x="87032" y="7111"/>
                  </a:lnTo>
                  <a:lnTo>
                    <a:pt x="87032" y="5425"/>
                  </a:lnTo>
                  <a:close/>
                </a:path>
                <a:path w="116839" h="21589">
                  <a:moveTo>
                    <a:pt x="84006" y="1966"/>
                  </a:moveTo>
                  <a:lnTo>
                    <a:pt x="81823" y="2550"/>
                  </a:lnTo>
                  <a:lnTo>
                    <a:pt x="81823" y="5425"/>
                  </a:lnTo>
                  <a:lnTo>
                    <a:pt x="84006" y="5425"/>
                  </a:lnTo>
                  <a:lnTo>
                    <a:pt x="84006" y="1966"/>
                  </a:lnTo>
                  <a:close/>
                </a:path>
                <a:path w="116839" h="21589">
                  <a:moveTo>
                    <a:pt x="91209" y="5425"/>
                  </a:moveTo>
                  <a:lnTo>
                    <a:pt x="89026" y="5425"/>
                  </a:lnTo>
                  <a:lnTo>
                    <a:pt x="89026" y="16318"/>
                  </a:lnTo>
                  <a:lnTo>
                    <a:pt x="91209" y="16318"/>
                  </a:lnTo>
                  <a:lnTo>
                    <a:pt x="91209" y="5425"/>
                  </a:lnTo>
                  <a:close/>
                </a:path>
                <a:path w="116839" h="21589">
                  <a:moveTo>
                    <a:pt x="91382" y="886"/>
                  </a:moveTo>
                  <a:lnTo>
                    <a:pt x="88854" y="886"/>
                  </a:lnTo>
                  <a:lnTo>
                    <a:pt x="88854" y="3155"/>
                  </a:lnTo>
                  <a:lnTo>
                    <a:pt x="91382" y="3155"/>
                  </a:lnTo>
                  <a:lnTo>
                    <a:pt x="91382" y="886"/>
                  </a:lnTo>
                  <a:close/>
                </a:path>
                <a:path w="116839" h="21589">
                  <a:moveTo>
                    <a:pt x="100158" y="5230"/>
                  </a:moveTo>
                  <a:lnTo>
                    <a:pt x="97997" y="5230"/>
                  </a:lnTo>
                  <a:lnTo>
                    <a:pt x="97060" y="5461"/>
                  </a:lnTo>
                  <a:lnTo>
                    <a:pt x="93810" y="12168"/>
                  </a:lnTo>
                  <a:lnTo>
                    <a:pt x="93998" y="13047"/>
                  </a:lnTo>
                  <a:lnTo>
                    <a:pt x="94863" y="14733"/>
                  </a:lnTo>
                  <a:lnTo>
                    <a:pt x="95475" y="15382"/>
                  </a:lnTo>
                  <a:lnTo>
                    <a:pt x="97060" y="16289"/>
                  </a:lnTo>
                  <a:lnTo>
                    <a:pt x="97997" y="16513"/>
                  </a:lnTo>
                  <a:lnTo>
                    <a:pt x="100158" y="16513"/>
                  </a:lnTo>
                  <a:lnTo>
                    <a:pt x="101095" y="16289"/>
                  </a:lnTo>
                  <a:lnTo>
                    <a:pt x="102694" y="15382"/>
                  </a:lnTo>
                  <a:lnTo>
                    <a:pt x="103245" y="14805"/>
                  </a:lnTo>
                  <a:lnTo>
                    <a:pt x="98126" y="14805"/>
                  </a:lnTo>
                  <a:lnTo>
                    <a:pt x="97370" y="14474"/>
                  </a:lnTo>
                  <a:lnTo>
                    <a:pt x="96260" y="13148"/>
                  </a:lnTo>
                  <a:lnTo>
                    <a:pt x="95987" y="12168"/>
                  </a:lnTo>
                  <a:lnTo>
                    <a:pt x="95987" y="9575"/>
                  </a:lnTo>
                  <a:lnTo>
                    <a:pt x="96268" y="8602"/>
                  </a:lnTo>
                  <a:lnTo>
                    <a:pt x="97392" y="7291"/>
                  </a:lnTo>
                  <a:lnTo>
                    <a:pt x="98141" y="6959"/>
                  </a:lnTo>
                  <a:lnTo>
                    <a:pt x="103259" y="6959"/>
                  </a:lnTo>
                  <a:lnTo>
                    <a:pt x="102694" y="6368"/>
                  </a:lnTo>
                  <a:lnTo>
                    <a:pt x="101095" y="5461"/>
                  </a:lnTo>
                  <a:lnTo>
                    <a:pt x="100158" y="5230"/>
                  </a:lnTo>
                  <a:close/>
                </a:path>
                <a:path w="116839" h="21589">
                  <a:moveTo>
                    <a:pt x="103259" y="6959"/>
                  </a:moveTo>
                  <a:lnTo>
                    <a:pt x="100028" y="6959"/>
                  </a:lnTo>
                  <a:lnTo>
                    <a:pt x="100785" y="7291"/>
                  </a:lnTo>
                  <a:lnTo>
                    <a:pt x="101909" y="8602"/>
                  </a:lnTo>
                  <a:lnTo>
                    <a:pt x="102190" y="9575"/>
                  </a:lnTo>
                  <a:lnTo>
                    <a:pt x="102190" y="12168"/>
                  </a:lnTo>
                  <a:lnTo>
                    <a:pt x="101909" y="13148"/>
                  </a:lnTo>
                  <a:lnTo>
                    <a:pt x="100785" y="14474"/>
                  </a:lnTo>
                  <a:lnTo>
                    <a:pt x="100028" y="14805"/>
                  </a:lnTo>
                  <a:lnTo>
                    <a:pt x="103245" y="14805"/>
                  </a:lnTo>
                  <a:lnTo>
                    <a:pt x="104193" y="13047"/>
                  </a:lnTo>
                  <a:lnTo>
                    <a:pt x="104387" y="12168"/>
                  </a:lnTo>
                  <a:lnTo>
                    <a:pt x="104387" y="9575"/>
                  </a:lnTo>
                  <a:lnTo>
                    <a:pt x="104193" y="8703"/>
                  </a:lnTo>
                  <a:lnTo>
                    <a:pt x="103314" y="7017"/>
                  </a:lnTo>
                  <a:close/>
                </a:path>
                <a:path w="116839" h="21589">
                  <a:moveTo>
                    <a:pt x="108913" y="5425"/>
                  </a:moveTo>
                  <a:lnTo>
                    <a:pt x="106795" y="5425"/>
                  </a:lnTo>
                  <a:lnTo>
                    <a:pt x="106863" y="6296"/>
                  </a:lnTo>
                  <a:lnTo>
                    <a:pt x="106968" y="16318"/>
                  </a:lnTo>
                  <a:lnTo>
                    <a:pt x="109151" y="16318"/>
                  </a:lnTo>
                  <a:lnTo>
                    <a:pt x="109151" y="9171"/>
                  </a:lnTo>
                  <a:lnTo>
                    <a:pt x="109425" y="8407"/>
                  </a:lnTo>
                  <a:lnTo>
                    <a:pt x="110090" y="7716"/>
                  </a:lnTo>
                  <a:lnTo>
                    <a:pt x="108848" y="7716"/>
                  </a:lnTo>
                  <a:lnTo>
                    <a:pt x="109032" y="7269"/>
                  </a:lnTo>
                  <a:lnTo>
                    <a:pt x="108913" y="5425"/>
                  </a:lnTo>
                  <a:close/>
                </a:path>
                <a:path w="116839" h="21589">
                  <a:moveTo>
                    <a:pt x="116328" y="6981"/>
                  </a:moveTo>
                  <a:lnTo>
                    <a:pt x="112955" y="6981"/>
                  </a:lnTo>
                  <a:lnTo>
                    <a:pt x="113519" y="7192"/>
                  </a:lnTo>
                  <a:lnTo>
                    <a:pt x="114295" y="8047"/>
                  </a:lnTo>
                  <a:lnTo>
                    <a:pt x="114396" y="8407"/>
                  </a:lnTo>
                  <a:lnTo>
                    <a:pt x="114490" y="16318"/>
                  </a:lnTo>
                  <a:lnTo>
                    <a:pt x="116673" y="16318"/>
                  </a:lnTo>
                  <a:lnTo>
                    <a:pt x="116559" y="7716"/>
                  </a:lnTo>
                  <a:lnTo>
                    <a:pt x="116328" y="6981"/>
                  </a:lnTo>
                  <a:close/>
                </a:path>
                <a:path w="116839" h="21589">
                  <a:moveTo>
                    <a:pt x="109063" y="7192"/>
                  </a:moveTo>
                  <a:lnTo>
                    <a:pt x="108848" y="7716"/>
                  </a:lnTo>
                  <a:lnTo>
                    <a:pt x="109108" y="7716"/>
                  </a:lnTo>
                  <a:lnTo>
                    <a:pt x="109063" y="7192"/>
                  </a:lnTo>
                  <a:close/>
                </a:path>
                <a:path w="116839" h="21589">
                  <a:moveTo>
                    <a:pt x="114064" y="5230"/>
                  </a:moveTo>
                  <a:lnTo>
                    <a:pt x="111874" y="5230"/>
                  </a:lnTo>
                  <a:lnTo>
                    <a:pt x="111074" y="5446"/>
                  </a:lnTo>
                  <a:lnTo>
                    <a:pt x="109691" y="6296"/>
                  </a:lnTo>
                  <a:lnTo>
                    <a:pt x="109180" y="6909"/>
                  </a:lnTo>
                  <a:lnTo>
                    <a:pt x="109108" y="7716"/>
                  </a:lnTo>
                  <a:lnTo>
                    <a:pt x="110090" y="7716"/>
                  </a:lnTo>
                  <a:lnTo>
                    <a:pt x="110520" y="7269"/>
                  </a:lnTo>
                  <a:lnTo>
                    <a:pt x="111255" y="6981"/>
                  </a:lnTo>
                  <a:lnTo>
                    <a:pt x="116328" y="6981"/>
                  </a:lnTo>
                  <a:lnTo>
                    <a:pt x="115030" y="5583"/>
                  </a:lnTo>
                  <a:lnTo>
                    <a:pt x="114064" y="5230"/>
                  </a:lnTo>
                  <a:close/>
                </a:path>
              </a:pathLst>
            </a:custGeom>
            <a:solidFill>
              <a:srgbClr val="6474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1" name="object 101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5329138" y="2602615"/>
              <a:ext cx="55835" cy="435885"/>
            </a:xfrm>
            <a:prstGeom prst="rect">
              <a:avLst/>
            </a:prstGeom>
          </p:spPr>
        </p:pic>
        <p:pic>
          <p:nvPicPr>
            <p:cNvPr id="102" name="object 102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5347146" y="2498147"/>
              <a:ext cx="64839" cy="540353"/>
            </a:xfrm>
            <a:prstGeom prst="rect">
              <a:avLst/>
            </a:prstGeom>
          </p:spPr>
        </p:pic>
        <p:sp>
          <p:nvSpPr>
            <p:cNvPr id="103" name="object 103"/>
            <p:cNvSpPr/>
            <p:nvPr/>
          </p:nvSpPr>
          <p:spPr>
            <a:xfrm>
              <a:off x="5374158" y="2516159"/>
              <a:ext cx="20320" cy="504825"/>
            </a:xfrm>
            <a:custGeom>
              <a:avLst/>
              <a:gdLst/>
              <a:ahLst/>
              <a:cxnLst/>
              <a:rect l="l" t="t" r="r" b="b"/>
              <a:pathLst>
                <a:path w="20320" h="504825">
                  <a:moveTo>
                    <a:pt x="15377" y="0"/>
                  </a:moveTo>
                  <a:lnTo>
                    <a:pt x="4435" y="0"/>
                  </a:lnTo>
                  <a:lnTo>
                    <a:pt x="0" y="4435"/>
                  </a:lnTo>
                  <a:lnTo>
                    <a:pt x="0" y="9906"/>
                  </a:lnTo>
                  <a:lnTo>
                    <a:pt x="0" y="504328"/>
                  </a:lnTo>
                  <a:lnTo>
                    <a:pt x="19812" y="504328"/>
                  </a:lnTo>
                  <a:lnTo>
                    <a:pt x="19812" y="4435"/>
                  </a:lnTo>
                  <a:lnTo>
                    <a:pt x="15377" y="0"/>
                  </a:lnTo>
                  <a:close/>
                </a:path>
              </a:pathLst>
            </a:custGeom>
            <a:solidFill>
              <a:srgbClr val="A364E4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5401171" y="2662054"/>
              <a:ext cx="18415" cy="358775"/>
            </a:xfrm>
            <a:custGeom>
              <a:avLst/>
              <a:gdLst/>
              <a:ahLst/>
              <a:cxnLst/>
              <a:rect l="l" t="t" r="r" b="b"/>
              <a:pathLst>
                <a:path w="18414" h="358775">
                  <a:moveTo>
                    <a:pt x="13979" y="0"/>
                  </a:moveTo>
                  <a:lnTo>
                    <a:pt x="4032" y="0"/>
                  </a:lnTo>
                  <a:lnTo>
                    <a:pt x="0" y="4032"/>
                  </a:lnTo>
                  <a:lnTo>
                    <a:pt x="0" y="9005"/>
                  </a:lnTo>
                  <a:lnTo>
                    <a:pt x="0" y="358433"/>
                  </a:lnTo>
                  <a:lnTo>
                    <a:pt x="18011" y="358433"/>
                  </a:lnTo>
                  <a:lnTo>
                    <a:pt x="18011" y="4032"/>
                  </a:lnTo>
                  <a:lnTo>
                    <a:pt x="13979" y="0"/>
                  </a:lnTo>
                  <a:close/>
                </a:path>
              </a:pathLst>
            </a:custGeom>
            <a:solidFill>
              <a:srgbClr val="F24244">
                <a:alpha val="6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5327259" y="3072797"/>
              <a:ext cx="113030" cy="16510"/>
            </a:xfrm>
            <a:custGeom>
              <a:avLst/>
              <a:gdLst/>
              <a:ahLst/>
              <a:cxnLst/>
              <a:rect l="l" t="t" r="r" b="b"/>
              <a:pathLst>
                <a:path w="113029" h="16510">
                  <a:moveTo>
                    <a:pt x="6988" y="1080"/>
                  </a:moveTo>
                  <a:lnTo>
                    <a:pt x="0" y="1080"/>
                  </a:lnTo>
                  <a:lnTo>
                    <a:pt x="0" y="16318"/>
                  </a:lnTo>
                  <a:lnTo>
                    <a:pt x="6988" y="16318"/>
                  </a:lnTo>
                  <a:lnTo>
                    <a:pt x="8436" y="16023"/>
                  </a:lnTo>
                  <a:lnTo>
                    <a:pt x="10814" y="14827"/>
                  </a:lnTo>
                  <a:lnTo>
                    <a:pt x="11216" y="14438"/>
                  </a:lnTo>
                  <a:lnTo>
                    <a:pt x="2247" y="14438"/>
                  </a:lnTo>
                  <a:lnTo>
                    <a:pt x="2247" y="2961"/>
                  </a:lnTo>
                  <a:lnTo>
                    <a:pt x="11234" y="2961"/>
                  </a:lnTo>
                  <a:lnTo>
                    <a:pt x="10814" y="2557"/>
                  </a:lnTo>
                  <a:lnTo>
                    <a:pt x="8436" y="1376"/>
                  </a:lnTo>
                  <a:lnTo>
                    <a:pt x="6988" y="1080"/>
                  </a:lnTo>
                  <a:close/>
                </a:path>
                <a:path w="113029" h="16510">
                  <a:moveTo>
                    <a:pt x="11234" y="2961"/>
                  </a:moveTo>
                  <a:lnTo>
                    <a:pt x="7103" y="2961"/>
                  </a:lnTo>
                  <a:lnTo>
                    <a:pt x="8559" y="3436"/>
                  </a:lnTo>
                  <a:lnTo>
                    <a:pt x="10475" y="5324"/>
                  </a:lnTo>
                  <a:lnTo>
                    <a:pt x="10958" y="6758"/>
                  </a:lnTo>
                  <a:lnTo>
                    <a:pt x="10958" y="10619"/>
                  </a:lnTo>
                  <a:lnTo>
                    <a:pt x="10475" y="12060"/>
                  </a:lnTo>
                  <a:lnTo>
                    <a:pt x="8559" y="13962"/>
                  </a:lnTo>
                  <a:lnTo>
                    <a:pt x="7103" y="14438"/>
                  </a:lnTo>
                  <a:lnTo>
                    <a:pt x="11216" y="14438"/>
                  </a:lnTo>
                  <a:lnTo>
                    <a:pt x="11714" y="13955"/>
                  </a:lnTo>
                  <a:lnTo>
                    <a:pt x="12939" y="11678"/>
                  </a:lnTo>
                  <a:lnTo>
                    <a:pt x="13178" y="10619"/>
                  </a:lnTo>
                  <a:lnTo>
                    <a:pt x="13181" y="6758"/>
                  </a:lnTo>
                  <a:lnTo>
                    <a:pt x="12939" y="5684"/>
                  </a:lnTo>
                  <a:lnTo>
                    <a:pt x="11714" y="3422"/>
                  </a:lnTo>
                  <a:lnTo>
                    <a:pt x="11234" y="2961"/>
                  </a:lnTo>
                  <a:close/>
                </a:path>
                <a:path w="113029" h="16510">
                  <a:moveTo>
                    <a:pt x="21727" y="5230"/>
                  </a:moveTo>
                  <a:lnTo>
                    <a:pt x="19666" y="5230"/>
                  </a:lnTo>
                  <a:lnTo>
                    <a:pt x="18751" y="5468"/>
                  </a:lnTo>
                  <a:lnTo>
                    <a:pt x="15473" y="12651"/>
                  </a:lnTo>
                  <a:lnTo>
                    <a:pt x="15977" y="14027"/>
                  </a:lnTo>
                  <a:lnTo>
                    <a:pt x="17995" y="16016"/>
                  </a:lnTo>
                  <a:lnTo>
                    <a:pt x="19378" y="16513"/>
                  </a:lnTo>
                  <a:lnTo>
                    <a:pt x="21943" y="16513"/>
                  </a:lnTo>
                  <a:lnTo>
                    <a:pt x="22707" y="16397"/>
                  </a:lnTo>
                  <a:lnTo>
                    <a:pt x="24148" y="15922"/>
                  </a:lnTo>
                  <a:lnTo>
                    <a:pt x="24760" y="15576"/>
                  </a:lnTo>
                  <a:lnTo>
                    <a:pt x="25264" y="15129"/>
                  </a:lnTo>
                  <a:lnTo>
                    <a:pt x="25109" y="14805"/>
                  </a:lnTo>
                  <a:lnTo>
                    <a:pt x="20027" y="14805"/>
                  </a:lnTo>
                  <a:lnTo>
                    <a:pt x="19133" y="14481"/>
                  </a:lnTo>
                  <a:lnTo>
                    <a:pt x="17880" y="13184"/>
                  </a:lnTo>
                  <a:lnTo>
                    <a:pt x="17570" y="12219"/>
                  </a:lnTo>
                  <a:lnTo>
                    <a:pt x="17570" y="11174"/>
                  </a:lnTo>
                  <a:lnTo>
                    <a:pt x="17181" y="11174"/>
                  </a:lnTo>
                  <a:lnTo>
                    <a:pt x="17181" y="9920"/>
                  </a:lnTo>
                  <a:lnTo>
                    <a:pt x="17570" y="9920"/>
                  </a:lnTo>
                  <a:lnTo>
                    <a:pt x="17677" y="9121"/>
                  </a:lnTo>
                  <a:lnTo>
                    <a:pt x="17877" y="8494"/>
                  </a:lnTo>
                  <a:lnTo>
                    <a:pt x="18939" y="7139"/>
                  </a:lnTo>
                  <a:lnTo>
                    <a:pt x="19717" y="6786"/>
                  </a:lnTo>
                  <a:lnTo>
                    <a:pt x="24376" y="6786"/>
                  </a:lnTo>
                  <a:lnTo>
                    <a:pt x="23967" y="6311"/>
                  </a:lnTo>
                  <a:lnTo>
                    <a:pt x="22584" y="5446"/>
                  </a:lnTo>
                  <a:lnTo>
                    <a:pt x="21727" y="5230"/>
                  </a:lnTo>
                  <a:close/>
                </a:path>
                <a:path w="113029" h="16510">
                  <a:moveTo>
                    <a:pt x="24551" y="13638"/>
                  </a:moveTo>
                  <a:lnTo>
                    <a:pt x="24047" y="14056"/>
                  </a:lnTo>
                  <a:lnTo>
                    <a:pt x="23514" y="14358"/>
                  </a:lnTo>
                  <a:lnTo>
                    <a:pt x="22404" y="14719"/>
                  </a:lnTo>
                  <a:lnTo>
                    <a:pt x="21813" y="14805"/>
                  </a:lnTo>
                  <a:lnTo>
                    <a:pt x="25109" y="14805"/>
                  </a:lnTo>
                  <a:lnTo>
                    <a:pt x="24551" y="13638"/>
                  </a:lnTo>
                  <a:close/>
                </a:path>
                <a:path w="113029" h="16510">
                  <a:moveTo>
                    <a:pt x="17570" y="9920"/>
                  </a:moveTo>
                  <a:lnTo>
                    <a:pt x="17181" y="9920"/>
                  </a:lnTo>
                  <a:lnTo>
                    <a:pt x="17181" y="11174"/>
                  </a:lnTo>
                  <a:lnTo>
                    <a:pt x="17570" y="11174"/>
                  </a:lnTo>
                  <a:lnTo>
                    <a:pt x="17570" y="9920"/>
                  </a:lnTo>
                  <a:close/>
                </a:path>
                <a:path w="113029" h="16510">
                  <a:moveTo>
                    <a:pt x="23535" y="9920"/>
                  </a:moveTo>
                  <a:lnTo>
                    <a:pt x="17570" y="9920"/>
                  </a:lnTo>
                  <a:lnTo>
                    <a:pt x="17570" y="11174"/>
                  </a:lnTo>
                  <a:lnTo>
                    <a:pt x="25394" y="11174"/>
                  </a:lnTo>
                  <a:lnTo>
                    <a:pt x="25394" y="10201"/>
                  </a:lnTo>
                  <a:lnTo>
                    <a:pt x="23535" y="10201"/>
                  </a:lnTo>
                  <a:lnTo>
                    <a:pt x="23535" y="9920"/>
                  </a:lnTo>
                  <a:close/>
                </a:path>
                <a:path w="113029" h="16510">
                  <a:moveTo>
                    <a:pt x="24376" y="6786"/>
                  </a:moveTo>
                  <a:lnTo>
                    <a:pt x="21633" y="6786"/>
                  </a:lnTo>
                  <a:lnTo>
                    <a:pt x="22259" y="7060"/>
                  </a:lnTo>
                  <a:lnTo>
                    <a:pt x="23290" y="8285"/>
                  </a:lnTo>
                  <a:lnTo>
                    <a:pt x="23430" y="8760"/>
                  </a:lnTo>
                  <a:lnTo>
                    <a:pt x="23535" y="10201"/>
                  </a:lnTo>
                  <a:lnTo>
                    <a:pt x="23903" y="9920"/>
                  </a:lnTo>
                  <a:lnTo>
                    <a:pt x="25394" y="9920"/>
                  </a:lnTo>
                  <a:lnTo>
                    <a:pt x="25336" y="9121"/>
                  </a:lnTo>
                  <a:lnTo>
                    <a:pt x="25214" y="8494"/>
                  </a:lnTo>
                  <a:lnTo>
                    <a:pt x="24493" y="6923"/>
                  </a:lnTo>
                  <a:lnTo>
                    <a:pt x="24376" y="6786"/>
                  </a:lnTo>
                  <a:close/>
                </a:path>
                <a:path w="113029" h="16510">
                  <a:moveTo>
                    <a:pt x="25394" y="9920"/>
                  </a:moveTo>
                  <a:lnTo>
                    <a:pt x="23903" y="9920"/>
                  </a:lnTo>
                  <a:lnTo>
                    <a:pt x="23535" y="10201"/>
                  </a:lnTo>
                  <a:lnTo>
                    <a:pt x="25394" y="10201"/>
                  </a:lnTo>
                  <a:lnTo>
                    <a:pt x="25394" y="9920"/>
                  </a:lnTo>
                  <a:close/>
                </a:path>
                <a:path w="113029" h="16510">
                  <a:moveTo>
                    <a:pt x="24400" y="0"/>
                  </a:moveTo>
                  <a:lnTo>
                    <a:pt x="22174" y="0"/>
                  </a:lnTo>
                  <a:lnTo>
                    <a:pt x="19947" y="4366"/>
                  </a:lnTo>
                  <a:lnTo>
                    <a:pt x="21460" y="4366"/>
                  </a:lnTo>
                  <a:lnTo>
                    <a:pt x="24400" y="0"/>
                  </a:lnTo>
                  <a:close/>
                </a:path>
                <a:path w="113029" h="16510">
                  <a:moveTo>
                    <a:pt x="33382" y="5230"/>
                  </a:moveTo>
                  <a:lnTo>
                    <a:pt x="31581" y="5230"/>
                  </a:lnTo>
                  <a:lnTo>
                    <a:pt x="30630" y="5453"/>
                  </a:lnTo>
                  <a:lnTo>
                    <a:pt x="29016" y="6332"/>
                  </a:lnTo>
                  <a:lnTo>
                    <a:pt x="28396" y="6959"/>
                  </a:lnTo>
                  <a:lnTo>
                    <a:pt x="27496" y="8638"/>
                  </a:lnTo>
                  <a:lnTo>
                    <a:pt x="27287" y="9575"/>
                  </a:lnTo>
                  <a:lnTo>
                    <a:pt x="27295" y="12096"/>
                  </a:lnTo>
                  <a:lnTo>
                    <a:pt x="31581" y="16513"/>
                  </a:lnTo>
                  <a:lnTo>
                    <a:pt x="33353" y="16513"/>
                  </a:lnTo>
                  <a:lnTo>
                    <a:pt x="34023" y="16397"/>
                  </a:lnTo>
                  <a:lnTo>
                    <a:pt x="35363" y="15922"/>
                  </a:lnTo>
                  <a:lnTo>
                    <a:pt x="35925" y="15583"/>
                  </a:lnTo>
                  <a:lnTo>
                    <a:pt x="36372" y="15151"/>
                  </a:lnTo>
                  <a:lnTo>
                    <a:pt x="36191" y="14762"/>
                  </a:lnTo>
                  <a:lnTo>
                    <a:pt x="31790" y="14762"/>
                  </a:lnTo>
                  <a:lnTo>
                    <a:pt x="30975" y="14423"/>
                  </a:lnTo>
                  <a:lnTo>
                    <a:pt x="29794" y="13069"/>
                  </a:lnTo>
                  <a:lnTo>
                    <a:pt x="29499" y="12096"/>
                  </a:lnTo>
                  <a:lnTo>
                    <a:pt x="29499" y="9575"/>
                  </a:lnTo>
                  <a:lnTo>
                    <a:pt x="29794" y="8616"/>
                  </a:lnTo>
                  <a:lnTo>
                    <a:pt x="30975" y="7291"/>
                  </a:lnTo>
                  <a:lnTo>
                    <a:pt x="31790" y="6959"/>
                  </a:lnTo>
                  <a:lnTo>
                    <a:pt x="36201" y="6959"/>
                  </a:lnTo>
                  <a:lnTo>
                    <a:pt x="36372" y="6592"/>
                  </a:lnTo>
                  <a:lnTo>
                    <a:pt x="35940" y="6160"/>
                  </a:lnTo>
                  <a:lnTo>
                    <a:pt x="35392" y="5828"/>
                  </a:lnTo>
                  <a:lnTo>
                    <a:pt x="34066" y="5353"/>
                  </a:lnTo>
                  <a:lnTo>
                    <a:pt x="33382" y="5230"/>
                  </a:lnTo>
                  <a:close/>
                </a:path>
                <a:path w="113029" h="16510">
                  <a:moveTo>
                    <a:pt x="35659" y="13616"/>
                  </a:moveTo>
                  <a:lnTo>
                    <a:pt x="35241" y="14020"/>
                  </a:lnTo>
                  <a:lnTo>
                    <a:pt x="34780" y="14315"/>
                  </a:lnTo>
                  <a:lnTo>
                    <a:pt x="33771" y="14675"/>
                  </a:lnTo>
                  <a:lnTo>
                    <a:pt x="33288" y="14762"/>
                  </a:lnTo>
                  <a:lnTo>
                    <a:pt x="36191" y="14762"/>
                  </a:lnTo>
                  <a:lnTo>
                    <a:pt x="35659" y="13616"/>
                  </a:lnTo>
                  <a:close/>
                </a:path>
                <a:path w="113029" h="16510">
                  <a:moveTo>
                    <a:pt x="36201" y="6959"/>
                  </a:moveTo>
                  <a:lnTo>
                    <a:pt x="33303" y="6959"/>
                  </a:lnTo>
                  <a:lnTo>
                    <a:pt x="33793" y="7060"/>
                  </a:lnTo>
                  <a:lnTo>
                    <a:pt x="34801" y="7449"/>
                  </a:lnTo>
                  <a:lnTo>
                    <a:pt x="35255" y="7737"/>
                  </a:lnTo>
                  <a:lnTo>
                    <a:pt x="35659" y="8126"/>
                  </a:lnTo>
                  <a:lnTo>
                    <a:pt x="36201" y="6959"/>
                  </a:lnTo>
                  <a:close/>
                </a:path>
                <a:path w="113029" h="16510">
                  <a:moveTo>
                    <a:pt x="44223" y="5230"/>
                  </a:moveTo>
                  <a:lnTo>
                    <a:pt x="42062" y="5230"/>
                  </a:lnTo>
                  <a:lnTo>
                    <a:pt x="41125" y="5461"/>
                  </a:lnTo>
                  <a:lnTo>
                    <a:pt x="37875" y="12168"/>
                  </a:lnTo>
                  <a:lnTo>
                    <a:pt x="38063" y="13047"/>
                  </a:lnTo>
                  <a:lnTo>
                    <a:pt x="38928" y="14733"/>
                  </a:lnTo>
                  <a:lnTo>
                    <a:pt x="39540" y="15382"/>
                  </a:lnTo>
                  <a:lnTo>
                    <a:pt x="41125" y="16289"/>
                  </a:lnTo>
                  <a:lnTo>
                    <a:pt x="42062" y="16513"/>
                  </a:lnTo>
                  <a:lnTo>
                    <a:pt x="44223" y="16513"/>
                  </a:lnTo>
                  <a:lnTo>
                    <a:pt x="45160" y="16289"/>
                  </a:lnTo>
                  <a:lnTo>
                    <a:pt x="46759" y="15382"/>
                  </a:lnTo>
                  <a:lnTo>
                    <a:pt x="47310" y="14805"/>
                  </a:lnTo>
                  <a:lnTo>
                    <a:pt x="42192" y="14805"/>
                  </a:lnTo>
                  <a:lnTo>
                    <a:pt x="41435" y="14474"/>
                  </a:lnTo>
                  <a:lnTo>
                    <a:pt x="40326" y="13148"/>
                  </a:lnTo>
                  <a:lnTo>
                    <a:pt x="40052" y="12168"/>
                  </a:lnTo>
                  <a:lnTo>
                    <a:pt x="40052" y="9575"/>
                  </a:lnTo>
                  <a:lnTo>
                    <a:pt x="40333" y="8602"/>
                  </a:lnTo>
                  <a:lnTo>
                    <a:pt x="41457" y="7291"/>
                  </a:lnTo>
                  <a:lnTo>
                    <a:pt x="42206" y="6959"/>
                  </a:lnTo>
                  <a:lnTo>
                    <a:pt x="47324" y="6959"/>
                  </a:lnTo>
                  <a:lnTo>
                    <a:pt x="46759" y="6368"/>
                  </a:lnTo>
                  <a:lnTo>
                    <a:pt x="45160" y="5461"/>
                  </a:lnTo>
                  <a:lnTo>
                    <a:pt x="44223" y="5230"/>
                  </a:lnTo>
                  <a:close/>
                </a:path>
                <a:path w="113029" h="16510">
                  <a:moveTo>
                    <a:pt x="47324" y="6959"/>
                  </a:moveTo>
                  <a:lnTo>
                    <a:pt x="44094" y="6959"/>
                  </a:lnTo>
                  <a:lnTo>
                    <a:pt x="44850" y="7291"/>
                  </a:lnTo>
                  <a:lnTo>
                    <a:pt x="45974" y="8602"/>
                  </a:lnTo>
                  <a:lnTo>
                    <a:pt x="46255" y="9575"/>
                  </a:lnTo>
                  <a:lnTo>
                    <a:pt x="46255" y="12168"/>
                  </a:lnTo>
                  <a:lnTo>
                    <a:pt x="45974" y="13148"/>
                  </a:lnTo>
                  <a:lnTo>
                    <a:pt x="44850" y="14474"/>
                  </a:lnTo>
                  <a:lnTo>
                    <a:pt x="44094" y="14805"/>
                  </a:lnTo>
                  <a:lnTo>
                    <a:pt x="47310" y="14805"/>
                  </a:lnTo>
                  <a:lnTo>
                    <a:pt x="48258" y="13047"/>
                  </a:lnTo>
                  <a:lnTo>
                    <a:pt x="48453" y="12168"/>
                  </a:lnTo>
                  <a:lnTo>
                    <a:pt x="48452" y="9575"/>
                  </a:lnTo>
                  <a:lnTo>
                    <a:pt x="48258" y="8703"/>
                  </a:lnTo>
                  <a:lnTo>
                    <a:pt x="47379" y="7017"/>
                  </a:lnTo>
                  <a:close/>
                </a:path>
                <a:path w="113029" h="16510">
                  <a:moveTo>
                    <a:pt x="53151" y="5425"/>
                  </a:moveTo>
                  <a:lnTo>
                    <a:pt x="50968" y="5425"/>
                  </a:lnTo>
                  <a:lnTo>
                    <a:pt x="51072" y="13984"/>
                  </a:lnTo>
                  <a:lnTo>
                    <a:pt x="51237" y="14546"/>
                  </a:lnTo>
                  <a:lnTo>
                    <a:pt x="51345" y="14791"/>
                  </a:lnTo>
                  <a:lnTo>
                    <a:pt x="52604" y="16160"/>
                  </a:lnTo>
                  <a:lnTo>
                    <a:pt x="53591" y="16513"/>
                  </a:lnTo>
                  <a:lnTo>
                    <a:pt x="55781" y="16513"/>
                  </a:lnTo>
                  <a:lnTo>
                    <a:pt x="56552" y="16297"/>
                  </a:lnTo>
                  <a:lnTo>
                    <a:pt x="57877" y="15418"/>
                  </a:lnTo>
                  <a:lnTo>
                    <a:pt x="58371" y="14762"/>
                  </a:lnTo>
                  <a:lnTo>
                    <a:pt x="54657" y="14762"/>
                  </a:lnTo>
                  <a:lnTo>
                    <a:pt x="54088" y="14546"/>
                  </a:lnTo>
                  <a:lnTo>
                    <a:pt x="53338" y="13681"/>
                  </a:lnTo>
                  <a:lnTo>
                    <a:pt x="53238" y="13321"/>
                  </a:lnTo>
                  <a:lnTo>
                    <a:pt x="53151" y="5425"/>
                  </a:lnTo>
                  <a:close/>
                </a:path>
                <a:path w="113029" h="16510">
                  <a:moveTo>
                    <a:pt x="60500" y="13984"/>
                  </a:moveTo>
                  <a:lnTo>
                    <a:pt x="58663" y="13984"/>
                  </a:lnTo>
                  <a:lnTo>
                    <a:pt x="58479" y="14474"/>
                  </a:lnTo>
                  <a:lnTo>
                    <a:pt x="58382" y="16318"/>
                  </a:lnTo>
                  <a:lnTo>
                    <a:pt x="60500" y="16318"/>
                  </a:lnTo>
                  <a:lnTo>
                    <a:pt x="60500" y="13984"/>
                  </a:lnTo>
                  <a:close/>
                </a:path>
                <a:path w="113029" h="16510">
                  <a:moveTo>
                    <a:pt x="60500" y="5425"/>
                  </a:moveTo>
                  <a:lnTo>
                    <a:pt x="58317" y="5425"/>
                  </a:lnTo>
                  <a:lnTo>
                    <a:pt x="58317" y="12557"/>
                  </a:lnTo>
                  <a:lnTo>
                    <a:pt x="58050" y="13321"/>
                  </a:lnTo>
                  <a:lnTo>
                    <a:pt x="56984" y="14474"/>
                  </a:lnTo>
                  <a:lnTo>
                    <a:pt x="56285" y="14762"/>
                  </a:lnTo>
                  <a:lnTo>
                    <a:pt x="58371" y="14762"/>
                  </a:lnTo>
                  <a:lnTo>
                    <a:pt x="58382" y="13984"/>
                  </a:lnTo>
                  <a:lnTo>
                    <a:pt x="60500" y="13984"/>
                  </a:lnTo>
                  <a:lnTo>
                    <a:pt x="60500" y="5425"/>
                  </a:lnTo>
                  <a:close/>
                </a:path>
                <a:path w="113029" h="16510">
                  <a:moveTo>
                    <a:pt x="58663" y="13984"/>
                  </a:moveTo>
                  <a:lnTo>
                    <a:pt x="58382" y="13984"/>
                  </a:lnTo>
                  <a:lnTo>
                    <a:pt x="58382" y="14733"/>
                  </a:lnTo>
                  <a:lnTo>
                    <a:pt x="58663" y="13984"/>
                  </a:lnTo>
                  <a:close/>
                </a:path>
                <a:path w="113029" h="16510">
                  <a:moveTo>
                    <a:pt x="64562" y="5425"/>
                  </a:moveTo>
                  <a:lnTo>
                    <a:pt x="62228" y="5425"/>
                  </a:lnTo>
                  <a:lnTo>
                    <a:pt x="66896" y="16318"/>
                  </a:lnTo>
                  <a:lnTo>
                    <a:pt x="68885" y="16318"/>
                  </a:lnTo>
                  <a:lnTo>
                    <a:pt x="69657" y="14524"/>
                  </a:lnTo>
                  <a:lnTo>
                    <a:pt x="67610" y="14524"/>
                  </a:lnTo>
                  <a:lnTo>
                    <a:pt x="67926" y="13755"/>
                  </a:lnTo>
                  <a:lnTo>
                    <a:pt x="64562" y="5425"/>
                  </a:lnTo>
                  <a:close/>
                </a:path>
                <a:path w="113029" h="16510">
                  <a:moveTo>
                    <a:pt x="67926" y="13755"/>
                  </a:moveTo>
                  <a:lnTo>
                    <a:pt x="67610" y="14524"/>
                  </a:lnTo>
                  <a:lnTo>
                    <a:pt x="68236" y="14524"/>
                  </a:lnTo>
                  <a:lnTo>
                    <a:pt x="67926" y="13755"/>
                  </a:lnTo>
                  <a:close/>
                </a:path>
                <a:path w="113029" h="16510">
                  <a:moveTo>
                    <a:pt x="73575" y="5425"/>
                  </a:moveTo>
                  <a:lnTo>
                    <a:pt x="71349" y="5425"/>
                  </a:lnTo>
                  <a:lnTo>
                    <a:pt x="67926" y="13755"/>
                  </a:lnTo>
                  <a:lnTo>
                    <a:pt x="68236" y="14524"/>
                  </a:lnTo>
                  <a:lnTo>
                    <a:pt x="69657" y="14524"/>
                  </a:lnTo>
                  <a:lnTo>
                    <a:pt x="73575" y="5425"/>
                  </a:lnTo>
                  <a:close/>
                </a:path>
                <a:path w="113029" h="16510">
                  <a:moveTo>
                    <a:pt x="80743" y="5230"/>
                  </a:moveTo>
                  <a:lnTo>
                    <a:pt x="78683" y="5230"/>
                  </a:lnTo>
                  <a:lnTo>
                    <a:pt x="77768" y="5468"/>
                  </a:lnTo>
                  <a:lnTo>
                    <a:pt x="74490" y="12651"/>
                  </a:lnTo>
                  <a:lnTo>
                    <a:pt x="74994" y="14027"/>
                  </a:lnTo>
                  <a:lnTo>
                    <a:pt x="77011" y="16016"/>
                  </a:lnTo>
                  <a:lnTo>
                    <a:pt x="78395" y="16513"/>
                  </a:lnTo>
                  <a:lnTo>
                    <a:pt x="80960" y="16513"/>
                  </a:lnTo>
                  <a:lnTo>
                    <a:pt x="81723" y="16397"/>
                  </a:lnTo>
                  <a:lnTo>
                    <a:pt x="83164" y="15922"/>
                  </a:lnTo>
                  <a:lnTo>
                    <a:pt x="83777" y="15576"/>
                  </a:lnTo>
                  <a:lnTo>
                    <a:pt x="84281" y="15129"/>
                  </a:lnTo>
                  <a:lnTo>
                    <a:pt x="84126" y="14805"/>
                  </a:lnTo>
                  <a:lnTo>
                    <a:pt x="79043" y="14805"/>
                  </a:lnTo>
                  <a:lnTo>
                    <a:pt x="78150" y="14481"/>
                  </a:lnTo>
                  <a:lnTo>
                    <a:pt x="76896" y="13184"/>
                  </a:lnTo>
                  <a:lnTo>
                    <a:pt x="76586" y="12219"/>
                  </a:lnTo>
                  <a:lnTo>
                    <a:pt x="76586" y="11174"/>
                  </a:lnTo>
                  <a:lnTo>
                    <a:pt x="76197" y="11174"/>
                  </a:lnTo>
                  <a:lnTo>
                    <a:pt x="76197" y="9920"/>
                  </a:lnTo>
                  <a:lnTo>
                    <a:pt x="76586" y="9920"/>
                  </a:lnTo>
                  <a:lnTo>
                    <a:pt x="76693" y="9121"/>
                  </a:lnTo>
                  <a:lnTo>
                    <a:pt x="76894" y="8494"/>
                  </a:lnTo>
                  <a:lnTo>
                    <a:pt x="77955" y="7139"/>
                  </a:lnTo>
                  <a:lnTo>
                    <a:pt x="78733" y="6786"/>
                  </a:lnTo>
                  <a:lnTo>
                    <a:pt x="83392" y="6786"/>
                  </a:lnTo>
                  <a:lnTo>
                    <a:pt x="82984" y="6311"/>
                  </a:lnTo>
                  <a:lnTo>
                    <a:pt x="81601" y="5446"/>
                  </a:lnTo>
                  <a:lnTo>
                    <a:pt x="80743" y="5230"/>
                  </a:lnTo>
                  <a:close/>
                </a:path>
                <a:path w="113029" h="16510">
                  <a:moveTo>
                    <a:pt x="83568" y="13638"/>
                  </a:moveTo>
                  <a:lnTo>
                    <a:pt x="83063" y="14056"/>
                  </a:lnTo>
                  <a:lnTo>
                    <a:pt x="82530" y="14358"/>
                  </a:lnTo>
                  <a:lnTo>
                    <a:pt x="81421" y="14719"/>
                  </a:lnTo>
                  <a:lnTo>
                    <a:pt x="80830" y="14805"/>
                  </a:lnTo>
                  <a:lnTo>
                    <a:pt x="84126" y="14805"/>
                  </a:lnTo>
                  <a:lnTo>
                    <a:pt x="83568" y="13638"/>
                  </a:lnTo>
                  <a:close/>
                </a:path>
                <a:path w="113029" h="16510">
                  <a:moveTo>
                    <a:pt x="76586" y="9920"/>
                  </a:moveTo>
                  <a:lnTo>
                    <a:pt x="76197" y="9920"/>
                  </a:lnTo>
                  <a:lnTo>
                    <a:pt x="76197" y="11174"/>
                  </a:lnTo>
                  <a:lnTo>
                    <a:pt x="76586" y="11174"/>
                  </a:lnTo>
                  <a:lnTo>
                    <a:pt x="76586" y="9920"/>
                  </a:lnTo>
                  <a:close/>
                </a:path>
                <a:path w="113029" h="16510">
                  <a:moveTo>
                    <a:pt x="82552" y="9920"/>
                  </a:moveTo>
                  <a:lnTo>
                    <a:pt x="76586" y="9920"/>
                  </a:lnTo>
                  <a:lnTo>
                    <a:pt x="76586" y="11174"/>
                  </a:lnTo>
                  <a:lnTo>
                    <a:pt x="84411" y="11174"/>
                  </a:lnTo>
                  <a:lnTo>
                    <a:pt x="84411" y="10201"/>
                  </a:lnTo>
                  <a:lnTo>
                    <a:pt x="82552" y="10201"/>
                  </a:lnTo>
                  <a:lnTo>
                    <a:pt x="82552" y="9920"/>
                  </a:lnTo>
                  <a:close/>
                </a:path>
                <a:path w="113029" h="16510">
                  <a:moveTo>
                    <a:pt x="83392" y="6786"/>
                  </a:moveTo>
                  <a:lnTo>
                    <a:pt x="80650" y="6786"/>
                  </a:lnTo>
                  <a:lnTo>
                    <a:pt x="81276" y="7060"/>
                  </a:lnTo>
                  <a:lnTo>
                    <a:pt x="82307" y="8285"/>
                  </a:lnTo>
                  <a:lnTo>
                    <a:pt x="82446" y="8760"/>
                  </a:lnTo>
                  <a:lnTo>
                    <a:pt x="82552" y="10201"/>
                  </a:lnTo>
                  <a:lnTo>
                    <a:pt x="82919" y="9920"/>
                  </a:lnTo>
                  <a:lnTo>
                    <a:pt x="84411" y="9920"/>
                  </a:lnTo>
                  <a:lnTo>
                    <a:pt x="84353" y="9121"/>
                  </a:lnTo>
                  <a:lnTo>
                    <a:pt x="84231" y="8494"/>
                  </a:lnTo>
                  <a:lnTo>
                    <a:pt x="83510" y="6923"/>
                  </a:lnTo>
                  <a:lnTo>
                    <a:pt x="83392" y="6786"/>
                  </a:lnTo>
                  <a:close/>
                </a:path>
                <a:path w="113029" h="16510">
                  <a:moveTo>
                    <a:pt x="84411" y="9920"/>
                  </a:moveTo>
                  <a:lnTo>
                    <a:pt x="82919" y="9920"/>
                  </a:lnTo>
                  <a:lnTo>
                    <a:pt x="82552" y="10201"/>
                  </a:lnTo>
                  <a:lnTo>
                    <a:pt x="84411" y="10201"/>
                  </a:lnTo>
                  <a:lnTo>
                    <a:pt x="84411" y="9920"/>
                  </a:lnTo>
                  <a:close/>
                </a:path>
                <a:path w="113029" h="16510">
                  <a:moveTo>
                    <a:pt x="88861" y="5425"/>
                  </a:moveTo>
                  <a:lnTo>
                    <a:pt x="86743" y="5425"/>
                  </a:lnTo>
                  <a:lnTo>
                    <a:pt x="86776" y="5770"/>
                  </a:lnTo>
                  <a:lnTo>
                    <a:pt x="86872" y="16318"/>
                  </a:lnTo>
                  <a:lnTo>
                    <a:pt x="89077" y="16318"/>
                  </a:lnTo>
                  <a:lnTo>
                    <a:pt x="89192" y="9121"/>
                  </a:lnTo>
                  <a:lnTo>
                    <a:pt x="89622" y="8234"/>
                  </a:lnTo>
                  <a:lnTo>
                    <a:pt x="88753" y="8234"/>
                  </a:lnTo>
                  <a:lnTo>
                    <a:pt x="88897" y="7557"/>
                  </a:lnTo>
                  <a:lnTo>
                    <a:pt x="88861" y="5425"/>
                  </a:lnTo>
                  <a:close/>
                </a:path>
                <a:path w="113029" h="16510">
                  <a:moveTo>
                    <a:pt x="89018" y="7280"/>
                  </a:moveTo>
                  <a:lnTo>
                    <a:pt x="88897" y="7557"/>
                  </a:lnTo>
                  <a:lnTo>
                    <a:pt x="88753" y="8234"/>
                  </a:lnTo>
                  <a:lnTo>
                    <a:pt x="89099" y="8234"/>
                  </a:lnTo>
                  <a:lnTo>
                    <a:pt x="89018" y="7280"/>
                  </a:lnTo>
                  <a:close/>
                </a:path>
                <a:path w="113029" h="16510">
                  <a:moveTo>
                    <a:pt x="91772" y="5230"/>
                  </a:moveTo>
                  <a:lnTo>
                    <a:pt x="89099" y="8234"/>
                  </a:lnTo>
                  <a:lnTo>
                    <a:pt x="89622" y="8234"/>
                  </a:lnTo>
                  <a:lnTo>
                    <a:pt x="89992" y="7795"/>
                  </a:lnTo>
                  <a:lnTo>
                    <a:pt x="90885" y="7233"/>
                  </a:lnTo>
                  <a:lnTo>
                    <a:pt x="91426" y="7089"/>
                  </a:lnTo>
                  <a:lnTo>
                    <a:pt x="93359" y="7089"/>
                  </a:lnTo>
                  <a:lnTo>
                    <a:pt x="93299" y="5338"/>
                  </a:lnTo>
                  <a:lnTo>
                    <a:pt x="92744" y="5245"/>
                  </a:lnTo>
                  <a:lnTo>
                    <a:pt x="91772" y="5230"/>
                  </a:lnTo>
                  <a:close/>
                </a:path>
                <a:path w="113029" h="16510">
                  <a:moveTo>
                    <a:pt x="93359" y="7089"/>
                  </a:moveTo>
                  <a:lnTo>
                    <a:pt x="92319" y="7089"/>
                  </a:lnTo>
                  <a:lnTo>
                    <a:pt x="92896" y="7147"/>
                  </a:lnTo>
                  <a:lnTo>
                    <a:pt x="93357" y="7305"/>
                  </a:lnTo>
                  <a:lnTo>
                    <a:pt x="93359" y="7089"/>
                  </a:lnTo>
                  <a:close/>
                </a:path>
                <a:path w="113029" h="16510">
                  <a:moveTo>
                    <a:pt x="98486" y="7111"/>
                  </a:moveTo>
                  <a:lnTo>
                    <a:pt x="96303" y="7111"/>
                  </a:lnTo>
                  <a:lnTo>
                    <a:pt x="96303" y="13948"/>
                  </a:lnTo>
                  <a:lnTo>
                    <a:pt x="96605" y="14913"/>
                  </a:lnTo>
                  <a:lnTo>
                    <a:pt x="97816" y="16196"/>
                  </a:lnTo>
                  <a:lnTo>
                    <a:pt x="98709" y="16513"/>
                  </a:lnTo>
                  <a:lnTo>
                    <a:pt x="100150" y="16513"/>
                  </a:lnTo>
                  <a:lnTo>
                    <a:pt x="100424" y="16484"/>
                  </a:lnTo>
                  <a:lnTo>
                    <a:pt x="101000" y="16383"/>
                  </a:lnTo>
                  <a:lnTo>
                    <a:pt x="101252" y="16318"/>
                  </a:lnTo>
                  <a:lnTo>
                    <a:pt x="101468" y="16232"/>
                  </a:lnTo>
                  <a:lnTo>
                    <a:pt x="101468" y="14719"/>
                  </a:lnTo>
                  <a:lnTo>
                    <a:pt x="99624" y="14719"/>
                  </a:lnTo>
                  <a:lnTo>
                    <a:pt x="99206" y="14546"/>
                  </a:lnTo>
                  <a:lnTo>
                    <a:pt x="98630" y="13854"/>
                  </a:lnTo>
                  <a:lnTo>
                    <a:pt x="98486" y="13278"/>
                  </a:lnTo>
                  <a:lnTo>
                    <a:pt x="98486" y="7111"/>
                  </a:lnTo>
                  <a:close/>
                </a:path>
                <a:path w="113029" h="16510">
                  <a:moveTo>
                    <a:pt x="101468" y="14459"/>
                  </a:moveTo>
                  <a:lnTo>
                    <a:pt x="101242" y="14546"/>
                  </a:lnTo>
                  <a:lnTo>
                    <a:pt x="100683" y="14697"/>
                  </a:lnTo>
                  <a:lnTo>
                    <a:pt x="100445" y="14719"/>
                  </a:lnTo>
                  <a:lnTo>
                    <a:pt x="101468" y="14719"/>
                  </a:lnTo>
                  <a:lnTo>
                    <a:pt x="101468" y="14459"/>
                  </a:lnTo>
                  <a:close/>
                </a:path>
                <a:path w="113029" h="16510">
                  <a:moveTo>
                    <a:pt x="101512" y="5425"/>
                  </a:moveTo>
                  <a:lnTo>
                    <a:pt x="94184" y="5425"/>
                  </a:lnTo>
                  <a:lnTo>
                    <a:pt x="94184" y="7111"/>
                  </a:lnTo>
                  <a:lnTo>
                    <a:pt x="101512" y="7111"/>
                  </a:lnTo>
                  <a:lnTo>
                    <a:pt x="101512" y="5425"/>
                  </a:lnTo>
                  <a:close/>
                </a:path>
                <a:path w="113029" h="16510">
                  <a:moveTo>
                    <a:pt x="98486" y="1966"/>
                  </a:moveTo>
                  <a:lnTo>
                    <a:pt x="96303" y="2550"/>
                  </a:lnTo>
                  <a:lnTo>
                    <a:pt x="96303" y="5425"/>
                  </a:lnTo>
                  <a:lnTo>
                    <a:pt x="98486" y="5425"/>
                  </a:lnTo>
                  <a:lnTo>
                    <a:pt x="98486" y="1966"/>
                  </a:lnTo>
                  <a:close/>
                </a:path>
                <a:path w="113029" h="16510">
                  <a:moveTo>
                    <a:pt x="109027" y="5230"/>
                  </a:moveTo>
                  <a:lnTo>
                    <a:pt x="106967" y="5230"/>
                  </a:lnTo>
                  <a:lnTo>
                    <a:pt x="106052" y="5468"/>
                  </a:lnTo>
                  <a:lnTo>
                    <a:pt x="102774" y="12651"/>
                  </a:lnTo>
                  <a:lnTo>
                    <a:pt x="103278" y="14027"/>
                  </a:lnTo>
                  <a:lnTo>
                    <a:pt x="105295" y="16016"/>
                  </a:lnTo>
                  <a:lnTo>
                    <a:pt x="106679" y="16513"/>
                  </a:lnTo>
                  <a:lnTo>
                    <a:pt x="109244" y="16513"/>
                  </a:lnTo>
                  <a:lnTo>
                    <a:pt x="110007" y="16397"/>
                  </a:lnTo>
                  <a:lnTo>
                    <a:pt x="111448" y="15922"/>
                  </a:lnTo>
                  <a:lnTo>
                    <a:pt x="112061" y="15576"/>
                  </a:lnTo>
                  <a:lnTo>
                    <a:pt x="112565" y="15129"/>
                  </a:lnTo>
                  <a:lnTo>
                    <a:pt x="112410" y="14805"/>
                  </a:lnTo>
                  <a:lnTo>
                    <a:pt x="107327" y="14805"/>
                  </a:lnTo>
                  <a:lnTo>
                    <a:pt x="106434" y="14481"/>
                  </a:lnTo>
                  <a:lnTo>
                    <a:pt x="105180" y="13184"/>
                  </a:lnTo>
                  <a:lnTo>
                    <a:pt x="104870" y="12219"/>
                  </a:lnTo>
                  <a:lnTo>
                    <a:pt x="104870" y="11174"/>
                  </a:lnTo>
                  <a:lnTo>
                    <a:pt x="104481" y="11174"/>
                  </a:lnTo>
                  <a:lnTo>
                    <a:pt x="104481" y="9920"/>
                  </a:lnTo>
                  <a:lnTo>
                    <a:pt x="104870" y="9920"/>
                  </a:lnTo>
                  <a:lnTo>
                    <a:pt x="104977" y="9121"/>
                  </a:lnTo>
                  <a:lnTo>
                    <a:pt x="105178" y="8494"/>
                  </a:lnTo>
                  <a:lnTo>
                    <a:pt x="106239" y="7139"/>
                  </a:lnTo>
                  <a:lnTo>
                    <a:pt x="107017" y="6786"/>
                  </a:lnTo>
                  <a:lnTo>
                    <a:pt x="111677" y="6786"/>
                  </a:lnTo>
                  <a:lnTo>
                    <a:pt x="111268" y="6311"/>
                  </a:lnTo>
                  <a:lnTo>
                    <a:pt x="109885" y="5446"/>
                  </a:lnTo>
                  <a:lnTo>
                    <a:pt x="109027" y="5230"/>
                  </a:lnTo>
                  <a:close/>
                </a:path>
                <a:path w="113029" h="16510">
                  <a:moveTo>
                    <a:pt x="111852" y="13638"/>
                  </a:moveTo>
                  <a:lnTo>
                    <a:pt x="111347" y="14056"/>
                  </a:lnTo>
                  <a:lnTo>
                    <a:pt x="110814" y="14358"/>
                  </a:lnTo>
                  <a:lnTo>
                    <a:pt x="109705" y="14719"/>
                  </a:lnTo>
                  <a:lnTo>
                    <a:pt x="109114" y="14805"/>
                  </a:lnTo>
                  <a:lnTo>
                    <a:pt x="112410" y="14805"/>
                  </a:lnTo>
                  <a:lnTo>
                    <a:pt x="111852" y="13638"/>
                  </a:lnTo>
                  <a:close/>
                </a:path>
                <a:path w="113029" h="16510">
                  <a:moveTo>
                    <a:pt x="104870" y="9920"/>
                  </a:moveTo>
                  <a:lnTo>
                    <a:pt x="104481" y="9920"/>
                  </a:lnTo>
                  <a:lnTo>
                    <a:pt x="104481" y="11174"/>
                  </a:lnTo>
                  <a:lnTo>
                    <a:pt x="104870" y="11174"/>
                  </a:lnTo>
                  <a:lnTo>
                    <a:pt x="104870" y="9920"/>
                  </a:lnTo>
                  <a:close/>
                </a:path>
                <a:path w="113029" h="16510">
                  <a:moveTo>
                    <a:pt x="110836" y="9920"/>
                  </a:moveTo>
                  <a:lnTo>
                    <a:pt x="104870" y="9920"/>
                  </a:lnTo>
                  <a:lnTo>
                    <a:pt x="104870" y="11174"/>
                  </a:lnTo>
                  <a:lnTo>
                    <a:pt x="112695" y="11174"/>
                  </a:lnTo>
                  <a:lnTo>
                    <a:pt x="112695" y="10201"/>
                  </a:lnTo>
                  <a:lnTo>
                    <a:pt x="110836" y="10201"/>
                  </a:lnTo>
                  <a:lnTo>
                    <a:pt x="110836" y="9920"/>
                  </a:lnTo>
                  <a:close/>
                </a:path>
                <a:path w="113029" h="16510">
                  <a:moveTo>
                    <a:pt x="111677" y="6786"/>
                  </a:moveTo>
                  <a:lnTo>
                    <a:pt x="108934" y="6786"/>
                  </a:lnTo>
                  <a:lnTo>
                    <a:pt x="109560" y="7060"/>
                  </a:lnTo>
                  <a:lnTo>
                    <a:pt x="110591" y="8285"/>
                  </a:lnTo>
                  <a:lnTo>
                    <a:pt x="110730" y="8760"/>
                  </a:lnTo>
                  <a:lnTo>
                    <a:pt x="110836" y="10201"/>
                  </a:lnTo>
                  <a:lnTo>
                    <a:pt x="111203" y="9920"/>
                  </a:lnTo>
                  <a:lnTo>
                    <a:pt x="112695" y="9920"/>
                  </a:lnTo>
                  <a:lnTo>
                    <a:pt x="112637" y="9121"/>
                  </a:lnTo>
                  <a:lnTo>
                    <a:pt x="112515" y="8494"/>
                  </a:lnTo>
                  <a:lnTo>
                    <a:pt x="111794" y="6923"/>
                  </a:lnTo>
                  <a:lnTo>
                    <a:pt x="111677" y="6786"/>
                  </a:lnTo>
                  <a:close/>
                </a:path>
                <a:path w="113029" h="16510">
                  <a:moveTo>
                    <a:pt x="112695" y="9920"/>
                  </a:moveTo>
                  <a:lnTo>
                    <a:pt x="111203" y="9920"/>
                  </a:lnTo>
                  <a:lnTo>
                    <a:pt x="110836" y="10201"/>
                  </a:lnTo>
                  <a:lnTo>
                    <a:pt x="112695" y="10201"/>
                  </a:lnTo>
                  <a:lnTo>
                    <a:pt x="112695" y="9920"/>
                  </a:lnTo>
                  <a:close/>
                </a:path>
              </a:pathLst>
            </a:custGeom>
            <a:solidFill>
              <a:srgbClr val="6474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6" name="object 106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5501853" y="2481936"/>
              <a:ext cx="55835" cy="556563"/>
            </a:xfrm>
            <a:prstGeom prst="rect">
              <a:avLst/>
            </a:prstGeom>
          </p:spPr>
        </p:pic>
        <p:sp>
          <p:nvSpPr>
            <p:cNvPr id="107" name="object 107"/>
            <p:cNvSpPr/>
            <p:nvPr/>
          </p:nvSpPr>
          <p:spPr>
            <a:xfrm>
              <a:off x="5519861" y="2499949"/>
              <a:ext cx="20320" cy="520700"/>
            </a:xfrm>
            <a:custGeom>
              <a:avLst/>
              <a:gdLst/>
              <a:ahLst/>
              <a:cxnLst/>
              <a:rect l="l" t="t" r="r" b="b"/>
              <a:pathLst>
                <a:path w="20320" h="520700">
                  <a:moveTo>
                    <a:pt x="15377" y="0"/>
                  </a:moveTo>
                  <a:lnTo>
                    <a:pt x="4435" y="0"/>
                  </a:lnTo>
                  <a:lnTo>
                    <a:pt x="0" y="4435"/>
                  </a:lnTo>
                  <a:lnTo>
                    <a:pt x="0" y="9906"/>
                  </a:lnTo>
                  <a:lnTo>
                    <a:pt x="0" y="520539"/>
                  </a:lnTo>
                  <a:lnTo>
                    <a:pt x="19812" y="520539"/>
                  </a:lnTo>
                  <a:lnTo>
                    <a:pt x="19812" y="4435"/>
                  </a:lnTo>
                  <a:lnTo>
                    <a:pt x="15377" y="0"/>
                  </a:lnTo>
                  <a:close/>
                </a:path>
              </a:pathLst>
            </a:custGeom>
            <a:solidFill>
              <a:srgbClr val="0A6AF9">
                <a:alpha val="6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8" name="object 108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5528865" y="2770124"/>
              <a:ext cx="55835" cy="268375"/>
            </a:xfrm>
            <a:prstGeom prst="rect">
              <a:avLst/>
            </a:prstGeom>
          </p:spPr>
        </p:pic>
        <p:sp>
          <p:nvSpPr>
            <p:cNvPr id="109" name="object 109"/>
            <p:cNvSpPr/>
            <p:nvPr/>
          </p:nvSpPr>
          <p:spPr>
            <a:xfrm>
              <a:off x="5546873" y="2788136"/>
              <a:ext cx="20320" cy="232410"/>
            </a:xfrm>
            <a:custGeom>
              <a:avLst/>
              <a:gdLst/>
              <a:ahLst/>
              <a:cxnLst/>
              <a:rect l="l" t="t" r="r" b="b"/>
              <a:pathLst>
                <a:path w="20320" h="232410">
                  <a:moveTo>
                    <a:pt x="15377" y="0"/>
                  </a:moveTo>
                  <a:lnTo>
                    <a:pt x="4435" y="0"/>
                  </a:lnTo>
                  <a:lnTo>
                    <a:pt x="0" y="4435"/>
                  </a:lnTo>
                  <a:lnTo>
                    <a:pt x="0" y="9906"/>
                  </a:lnTo>
                  <a:lnTo>
                    <a:pt x="0" y="232351"/>
                  </a:lnTo>
                  <a:lnTo>
                    <a:pt x="19812" y="232351"/>
                  </a:lnTo>
                  <a:lnTo>
                    <a:pt x="19812" y="4435"/>
                  </a:lnTo>
                  <a:lnTo>
                    <a:pt x="15377" y="0"/>
                  </a:lnTo>
                  <a:close/>
                </a:path>
              </a:pathLst>
            </a:custGeom>
            <a:solidFill>
              <a:srgbClr val="A364E4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5573886" y="2662054"/>
              <a:ext cx="18415" cy="358775"/>
            </a:xfrm>
            <a:custGeom>
              <a:avLst/>
              <a:gdLst/>
              <a:ahLst/>
              <a:cxnLst/>
              <a:rect l="l" t="t" r="r" b="b"/>
              <a:pathLst>
                <a:path w="18414" h="358775">
                  <a:moveTo>
                    <a:pt x="13979" y="0"/>
                  </a:moveTo>
                  <a:lnTo>
                    <a:pt x="4032" y="0"/>
                  </a:lnTo>
                  <a:lnTo>
                    <a:pt x="0" y="4032"/>
                  </a:lnTo>
                  <a:lnTo>
                    <a:pt x="0" y="9005"/>
                  </a:lnTo>
                  <a:lnTo>
                    <a:pt x="0" y="358433"/>
                  </a:lnTo>
                  <a:lnTo>
                    <a:pt x="18011" y="358433"/>
                  </a:lnTo>
                  <a:lnTo>
                    <a:pt x="18011" y="4032"/>
                  </a:lnTo>
                  <a:lnTo>
                    <a:pt x="13979" y="0"/>
                  </a:lnTo>
                  <a:close/>
                </a:path>
              </a:pathLst>
            </a:custGeom>
            <a:solidFill>
              <a:srgbClr val="F24244">
                <a:alpha val="6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/>
            <p:cNvSpPr/>
            <p:nvPr/>
          </p:nvSpPr>
          <p:spPr>
            <a:xfrm>
              <a:off x="5491213" y="3073683"/>
              <a:ext cx="129539" cy="20320"/>
            </a:xfrm>
            <a:custGeom>
              <a:avLst/>
              <a:gdLst/>
              <a:ahLst/>
              <a:cxnLst/>
              <a:rect l="l" t="t" r="r" b="b"/>
              <a:pathLst>
                <a:path w="129539" h="20319">
                  <a:moveTo>
                    <a:pt x="8549" y="0"/>
                  </a:moveTo>
                  <a:lnTo>
                    <a:pt x="5595" y="0"/>
                  </a:lnTo>
                  <a:lnTo>
                    <a:pt x="4313" y="317"/>
                  </a:lnTo>
                  <a:lnTo>
                    <a:pt x="2166" y="1585"/>
                  </a:lnTo>
                  <a:lnTo>
                    <a:pt x="1352" y="2485"/>
                  </a:lnTo>
                  <a:lnTo>
                    <a:pt x="228" y="4819"/>
                  </a:lnTo>
                  <a:lnTo>
                    <a:pt x="0" y="5943"/>
                  </a:lnTo>
                  <a:lnTo>
                    <a:pt x="2" y="9661"/>
                  </a:lnTo>
                  <a:lnTo>
                    <a:pt x="5595" y="15626"/>
                  </a:lnTo>
                  <a:lnTo>
                    <a:pt x="8535" y="15626"/>
                  </a:lnTo>
                  <a:lnTo>
                    <a:pt x="9796" y="15309"/>
                  </a:lnTo>
                  <a:lnTo>
                    <a:pt x="11943" y="14027"/>
                  </a:lnTo>
                  <a:lnTo>
                    <a:pt x="12258" y="13681"/>
                  </a:lnTo>
                  <a:lnTo>
                    <a:pt x="5509" y="13681"/>
                  </a:lnTo>
                  <a:lnTo>
                    <a:pt x="4337" y="13170"/>
                  </a:lnTo>
                  <a:lnTo>
                    <a:pt x="2723" y="11109"/>
                  </a:lnTo>
                  <a:lnTo>
                    <a:pt x="2307" y="9661"/>
                  </a:lnTo>
                  <a:lnTo>
                    <a:pt x="2303" y="5943"/>
                  </a:lnTo>
                  <a:lnTo>
                    <a:pt x="2706" y="4502"/>
                  </a:lnTo>
                  <a:lnTo>
                    <a:pt x="4320" y="2456"/>
                  </a:lnTo>
                  <a:lnTo>
                    <a:pt x="5509" y="1945"/>
                  </a:lnTo>
                  <a:lnTo>
                    <a:pt x="12278" y="1945"/>
                  </a:lnTo>
                  <a:lnTo>
                    <a:pt x="11950" y="1585"/>
                  </a:lnTo>
                  <a:lnTo>
                    <a:pt x="9817" y="317"/>
                  </a:lnTo>
                  <a:lnTo>
                    <a:pt x="8549" y="0"/>
                  </a:lnTo>
                  <a:close/>
                </a:path>
                <a:path w="129539" h="20319">
                  <a:moveTo>
                    <a:pt x="12278" y="1945"/>
                  </a:moveTo>
                  <a:lnTo>
                    <a:pt x="8621" y="1945"/>
                  </a:lnTo>
                  <a:lnTo>
                    <a:pt x="9803" y="2456"/>
                  </a:lnTo>
                  <a:lnTo>
                    <a:pt x="11460" y="4502"/>
                  </a:lnTo>
                  <a:lnTo>
                    <a:pt x="11878" y="5943"/>
                  </a:lnTo>
                  <a:lnTo>
                    <a:pt x="11878" y="9661"/>
                  </a:lnTo>
                  <a:lnTo>
                    <a:pt x="11460" y="11109"/>
                  </a:lnTo>
                  <a:lnTo>
                    <a:pt x="9788" y="13170"/>
                  </a:lnTo>
                  <a:lnTo>
                    <a:pt x="8607" y="13681"/>
                  </a:lnTo>
                  <a:lnTo>
                    <a:pt x="12258" y="13681"/>
                  </a:lnTo>
                  <a:lnTo>
                    <a:pt x="12771" y="13119"/>
                  </a:lnTo>
                  <a:lnTo>
                    <a:pt x="13938" y="10771"/>
                  </a:lnTo>
                  <a:lnTo>
                    <a:pt x="14174" y="9661"/>
                  </a:lnTo>
                  <a:lnTo>
                    <a:pt x="14180" y="5943"/>
                  </a:lnTo>
                  <a:lnTo>
                    <a:pt x="13938" y="4819"/>
                  </a:lnTo>
                  <a:lnTo>
                    <a:pt x="12745" y="2456"/>
                  </a:lnTo>
                  <a:lnTo>
                    <a:pt x="12278" y="1945"/>
                  </a:lnTo>
                  <a:close/>
                </a:path>
                <a:path w="129539" h="20319">
                  <a:moveTo>
                    <a:pt x="19060" y="4538"/>
                  </a:moveTo>
                  <a:lnTo>
                    <a:pt x="16942" y="4538"/>
                  </a:lnTo>
                  <a:lnTo>
                    <a:pt x="16975" y="4884"/>
                  </a:lnTo>
                  <a:lnTo>
                    <a:pt x="17072" y="15432"/>
                  </a:lnTo>
                  <a:lnTo>
                    <a:pt x="19276" y="15432"/>
                  </a:lnTo>
                  <a:lnTo>
                    <a:pt x="19392" y="8234"/>
                  </a:lnTo>
                  <a:lnTo>
                    <a:pt x="19821" y="7348"/>
                  </a:lnTo>
                  <a:lnTo>
                    <a:pt x="18952" y="7348"/>
                  </a:lnTo>
                  <a:lnTo>
                    <a:pt x="19096" y="6671"/>
                  </a:lnTo>
                  <a:lnTo>
                    <a:pt x="19060" y="4538"/>
                  </a:lnTo>
                  <a:close/>
                </a:path>
                <a:path w="129539" h="20319">
                  <a:moveTo>
                    <a:pt x="19217" y="6394"/>
                  </a:moveTo>
                  <a:lnTo>
                    <a:pt x="19096" y="6671"/>
                  </a:lnTo>
                  <a:lnTo>
                    <a:pt x="18952" y="7348"/>
                  </a:lnTo>
                  <a:lnTo>
                    <a:pt x="19298" y="7348"/>
                  </a:lnTo>
                  <a:lnTo>
                    <a:pt x="19217" y="6394"/>
                  </a:lnTo>
                  <a:close/>
                </a:path>
                <a:path w="129539" h="20319">
                  <a:moveTo>
                    <a:pt x="21971" y="4344"/>
                  </a:moveTo>
                  <a:lnTo>
                    <a:pt x="19298" y="7348"/>
                  </a:lnTo>
                  <a:lnTo>
                    <a:pt x="19821" y="7348"/>
                  </a:lnTo>
                  <a:lnTo>
                    <a:pt x="20191" y="6909"/>
                  </a:lnTo>
                  <a:lnTo>
                    <a:pt x="21085" y="6347"/>
                  </a:lnTo>
                  <a:lnTo>
                    <a:pt x="21625" y="6203"/>
                  </a:lnTo>
                  <a:lnTo>
                    <a:pt x="23558" y="6203"/>
                  </a:lnTo>
                  <a:lnTo>
                    <a:pt x="23498" y="4452"/>
                  </a:lnTo>
                  <a:lnTo>
                    <a:pt x="22943" y="4358"/>
                  </a:lnTo>
                  <a:lnTo>
                    <a:pt x="21971" y="4344"/>
                  </a:lnTo>
                  <a:close/>
                </a:path>
                <a:path w="129539" h="20319">
                  <a:moveTo>
                    <a:pt x="23558" y="6203"/>
                  </a:moveTo>
                  <a:lnTo>
                    <a:pt x="22518" y="6203"/>
                  </a:lnTo>
                  <a:lnTo>
                    <a:pt x="23095" y="6260"/>
                  </a:lnTo>
                  <a:lnTo>
                    <a:pt x="23556" y="6419"/>
                  </a:lnTo>
                  <a:lnTo>
                    <a:pt x="23558" y="6203"/>
                  </a:lnTo>
                  <a:close/>
                </a:path>
                <a:path w="129539" h="20319">
                  <a:moveTo>
                    <a:pt x="25741" y="17291"/>
                  </a:moveTo>
                  <a:lnTo>
                    <a:pt x="29041" y="20274"/>
                  </a:lnTo>
                  <a:lnTo>
                    <a:pt x="31707" y="20274"/>
                  </a:lnTo>
                  <a:lnTo>
                    <a:pt x="32982" y="19841"/>
                  </a:lnTo>
                  <a:lnTo>
                    <a:pt x="34290" y="18544"/>
                  </a:lnTo>
                  <a:lnTo>
                    <a:pt x="29387" y="18544"/>
                  </a:lnTo>
                  <a:lnTo>
                    <a:pt x="28897" y="18501"/>
                  </a:lnTo>
                  <a:lnTo>
                    <a:pt x="27946" y="18328"/>
                  </a:lnTo>
                  <a:lnTo>
                    <a:pt x="27492" y="18191"/>
                  </a:lnTo>
                  <a:lnTo>
                    <a:pt x="26628" y="17831"/>
                  </a:lnTo>
                  <a:lnTo>
                    <a:pt x="26188" y="17593"/>
                  </a:lnTo>
                  <a:lnTo>
                    <a:pt x="25741" y="17291"/>
                  </a:lnTo>
                  <a:close/>
                </a:path>
                <a:path w="129539" h="20319">
                  <a:moveTo>
                    <a:pt x="35165" y="12557"/>
                  </a:moveTo>
                  <a:lnTo>
                    <a:pt x="33241" y="12557"/>
                  </a:lnTo>
                  <a:lnTo>
                    <a:pt x="33075" y="13141"/>
                  </a:lnTo>
                  <a:lnTo>
                    <a:pt x="33025" y="16469"/>
                  </a:lnTo>
                  <a:lnTo>
                    <a:pt x="32759" y="17226"/>
                  </a:lnTo>
                  <a:lnTo>
                    <a:pt x="31707" y="18278"/>
                  </a:lnTo>
                  <a:lnTo>
                    <a:pt x="30929" y="18544"/>
                  </a:lnTo>
                  <a:lnTo>
                    <a:pt x="34290" y="18544"/>
                  </a:lnTo>
                  <a:lnTo>
                    <a:pt x="34726" y="18112"/>
                  </a:lnTo>
                  <a:lnTo>
                    <a:pt x="35165" y="16858"/>
                  </a:lnTo>
                  <a:lnTo>
                    <a:pt x="35165" y="12557"/>
                  </a:lnTo>
                  <a:close/>
                </a:path>
                <a:path w="129539" h="20319">
                  <a:moveTo>
                    <a:pt x="30302" y="4344"/>
                  </a:moveTo>
                  <a:lnTo>
                    <a:pt x="28357" y="4344"/>
                  </a:lnTo>
                  <a:lnTo>
                    <a:pt x="27468" y="4582"/>
                  </a:lnTo>
                  <a:lnTo>
                    <a:pt x="24502" y="10929"/>
                  </a:lnTo>
                  <a:lnTo>
                    <a:pt x="24693" y="11844"/>
                  </a:lnTo>
                  <a:lnTo>
                    <a:pt x="25488" y="13465"/>
                  </a:lnTo>
                  <a:lnTo>
                    <a:pt x="26037" y="14077"/>
                  </a:lnTo>
                  <a:lnTo>
                    <a:pt x="27492" y="14956"/>
                  </a:lnTo>
                  <a:lnTo>
                    <a:pt x="28357" y="15173"/>
                  </a:lnTo>
                  <a:lnTo>
                    <a:pt x="30288" y="15173"/>
                  </a:lnTo>
                  <a:lnTo>
                    <a:pt x="31109" y="14942"/>
                  </a:lnTo>
                  <a:lnTo>
                    <a:pt x="32535" y="14005"/>
                  </a:lnTo>
                  <a:lnTo>
                    <a:pt x="32936" y="13465"/>
                  </a:lnTo>
                  <a:lnTo>
                    <a:pt x="28890" y="13465"/>
                  </a:lnTo>
                  <a:lnTo>
                    <a:pt x="28112" y="13141"/>
                  </a:lnTo>
                  <a:lnTo>
                    <a:pt x="26967" y="11822"/>
                  </a:lnTo>
                  <a:lnTo>
                    <a:pt x="26692" y="10929"/>
                  </a:lnTo>
                  <a:lnTo>
                    <a:pt x="26692" y="8566"/>
                  </a:lnTo>
                  <a:lnTo>
                    <a:pt x="26973" y="7658"/>
                  </a:lnTo>
                  <a:lnTo>
                    <a:pt x="28112" y="6390"/>
                  </a:lnTo>
                  <a:lnTo>
                    <a:pt x="28890" y="6073"/>
                  </a:lnTo>
                  <a:lnTo>
                    <a:pt x="32931" y="6073"/>
                  </a:lnTo>
                  <a:lnTo>
                    <a:pt x="32521" y="5518"/>
                  </a:lnTo>
                  <a:lnTo>
                    <a:pt x="31123" y="4582"/>
                  </a:lnTo>
                  <a:lnTo>
                    <a:pt x="30302" y="4344"/>
                  </a:lnTo>
                  <a:close/>
                </a:path>
                <a:path w="129539" h="20319">
                  <a:moveTo>
                    <a:pt x="32931" y="6073"/>
                  </a:moveTo>
                  <a:lnTo>
                    <a:pt x="30821" y="6073"/>
                  </a:lnTo>
                  <a:lnTo>
                    <a:pt x="31583" y="6396"/>
                  </a:lnTo>
                  <a:lnTo>
                    <a:pt x="32722" y="7680"/>
                  </a:lnTo>
                  <a:lnTo>
                    <a:pt x="33004" y="8566"/>
                  </a:lnTo>
                  <a:lnTo>
                    <a:pt x="33004" y="10929"/>
                  </a:lnTo>
                  <a:lnTo>
                    <a:pt x="32716" y="11844"/>
                  </a:lnTo>
                  <a:lnTo>
                    <a:pt x="31577" y="13141"/>
                  </a:lnTo>
                  <a:lnTo>
                    <a:pt x="30821" y="13465"/>
                  </a:lnTo>
                  <a:lnTo>
                    <a:pt x="32936" y="13465"/>
                  </a:lnTo>
                  <a:lnTo>
                    <a:pt x="33025" y="12557"/>
                  </a:lnTo>
                  <a:lnTo>
                    <a:pt x="35165" y="12557"/>
                  </a:lnTo>
                  <a:lnTo>
                    <a:pt x="35165" y="6959"/>
                  </a:lnTo>
                  <a:lnTo>
                    <a:pt x="33220" y="6959"/>
                  </a:lnTo>
                  <a:lnTo>
                    <a:pt x="33025" y="6786"/>
                  </a:lnTo>
                  <a:lnTo>
                    <a:pt x="32931" y="6073"/>
                  </a:lnTo>
                  <a:close/>
                </a:path>
                <a:path w="129539" h="20319">
                  <a:moveTo>
                    <a:pt x="33241" y="12557"/>
                  </a:moveTo>
                  <a:lnTo>
                    <a:pt x="33025" y="12557"/>
                  </a:lnTo>
                  <a:lnTo>
                    <a:pt x="33025" y="13314"/>
                  </a:lnTo>
                  <a:lnTo>
                    <a:pt x="33241" y="12557"/>
                  </a:lnTo>
                  <a:close/>
                </a:path>
                <a:path w="129539" h="20319">
                  <a:moveTo>
                    <a:pt x="33059" y="6396"/>
                  </a:moveTo>
                  <a:lnTo>
                    <a:pt x="33025" y="6786"/>
                  </a:lnTo>
                  <a:lnTo>
                    <a:pt x="33220" y="6959"/>
                  </a:lnTo>
                  <a:lnTo>
                    <a:pt x="33059" y="6396"/>
                  </a:lnTo>
                  <a:close/>
                </a:path>
                <a:path w="129539" h="20319">
                  <a:moveTo>
                    <a:pt x="35338" y="4538"/>
                  </a:moveTo>
                  <a:lnTo>
                    <a:pt x="33220" y="4538"/>
                  </a:lnTo>
                  <a:lnTo>
                    <a:pt x="33156" y="6736"/>
                  </a:lnTo>
                  <a:lnTo>
                    <a:pt x="33220" y="6959"/>
                  </a:lnTo>
                  <a:lnTo>
                    <a:pt x="35165" y="6959"/>
                  </a:lnTo>
                  <a:lnTo>
                    <a:pt x="35237" y="5432"/>
                  </a:lnTo>
                  <a:lnTo>
                    <a:pt x="35338" y="4538"/>
                  </a:lnTo>
                  <a:close/>
                </a:path>
                <a:path w="129539" h="20319">
                  <a:moveTo>
                    <a:pt x="43472" y="4344"/>
                  </a:moveTo>
                  <a:lnTo>
                    <a:pt x="41555" y="4344"/>
                  </a:lnTo>
                  <a:lnTo>
                    <a:pt x="40701" y="4582"/>
                  </a:lnTo>
                  <a:lnTo>
                    <a:pt x="39271" y="5482"/>
                  </a:lnTo>
                  <a:lnTo>
                    <a:pt x="38753" y="6073"/>
                  </a:lnTo>
                  <a:lnTo>
                    <a:pt x="37917" y="7795"/>
                  </a:lnTo>
                  <a:lnTo>
                    <a:pt x="37744" y="8688"/>
                  </a:lnTo>
                  <a:lnTo>
                    <a:pt x="37747" y="11282"/>
                  </a:lnTo>
                  <a:lnTo>
                    <a:pt x="41555" y="15626"/>
                  </a:lnTo>
                  <a:lnTo>
                    <a:pt x="43443" y="15626"/>
                  </a:lnTo>
                  <a:lnTo>
                    <a:pt x="44257" y="15396"/>
                  </a:lnTo>
                  <a:lnTo>
                    <a:pt x="45683" y="14459"/>
                  </a:lnTo>
                  <a:lnTo>
                    <a:pt x="46084" y="13919"/>
                  </a:lnTo>
                  <a:lnTo>
                    <a:pt x="42095" y="13919"/>
                  </a:lnTo>
                  <a:lnTo>
                    <a:pt x="41332" y="13588"/>
                  </a:lnTo>
                  <a:lnTo>
                    <a:pt x="40208" y="12262"/>
                  </a:lnTo>
                  <a:lnTo>
                    <a:pt x="39927" y="11282"/>
                  </a:lnTo>
                  <a:lnTo>
                    <a:pt x="39927" y="8688"/>
                  </a:lnTo>
                  <a:lnTo>
                    <a:pt x="40208" y="7716"/>
                  </a:lnTo>
                  <a:lnTo>
                    <a:pt x="41346" y="6404"/>
                  </a:lnTo>
                  <a:lnTo>
                    <a:pt x="42110" y="6073"/>
                  </a:lnTo>
                  <a:lnTo>
                    <a:pt x="46102" y="6073"/>
                  </a:lnTo>
                  <a:lnTo>
                    <a:pt x="45712" y="5533"/>
                  </a:lnTo>
                  <a:lnTo>
                    <a:pt x="44275" y="4574"/>
                  </a:lnTo>
                  <a:lnTo>
                    <a:pt x="43472" y="4344"/>
                  </a:lnTo>
                  <a:close/>
                </a:path>
                <a:path w="129539" h="20319">
                  <a:moveTo>
                    <a:pt x="48335" y="13011"/>
                  </a:moveTo>
                  <a:lnTo>
                    <a:pt x="46389" y="13011"/>
                  </a:lnTo>
                  <a:lnTo>
                    <a:pt x="46225" y="13588"/>
                  </a:lnTo>
                  <a:lnTo>
                    <a:pt x="46152" y="15432"/>
                  </a:lnTo>
                  <a:lnTo>
                    <a:pt x="48335" y="15432"/>
                  </a:lnTo>
                  <a:lnTo>
                    <a:pt x="48335" y="13011"/>
                  </a:lnTo>
                  <a:close/>
                </a:path>
                <a:path w="129539" h="20319">
                  <a:moveTo>
                    <a:pt x="46102" y="6073"/>
                  </a:moveTo>
                  <a:lnTo>
                    <a:pt x="43997" y="6073"/>
                  </a:lnTo>
                  <a:lnTo>
                    <a:pt x="44747" y="6404"/>
                  </a:lnTo>
                  <a:lnTo>
                    <a:pt x="45885" y="7716"/>
                  </a:lnTo>
                  <a:lnTo>
                    <a:pt x="46173" y="8688"/>
                  </a:lnTo>
                  <a:lnTo>
                    <a:pt x="46173" y="11282"/>
                  </a:lnTo>
                  <a:lnTo>
                    <a:pt x="45885" y="12262"/>
                  </a:lnTo>
                  <a:lnTo>
                    <a:pt x="44747" y="13588"/>
                  </a:lnTo>
                  <a:lnTo>
                    <a:pt x="43997" y="13919"/>
                  </a:lnTo>
                  <a:lnTo>
                    <a:pt x="46084" y="13919"/>
                  </a:lnTo>
                  <a:lnTo>
                    <a:pt x="46152" y="13011"/>
                  </a:lnTo>
                  <a:lnTo>
                    <a:pt x="48335" y="13011"/>
                  </a:lnTo>
                  <a:lnTo>
                    <a:pt x="48335" y="7002"/>
                  </a:lnTo>
                  <a:lnTo>
                    <a:pt x="46173" y="7002"/>
                  </a:lnTo>
                  <a:lnTo>
                    <a:pt x="46102" y="6073"/>
                  </a:lnTo>
                  <a:close/>
                </a:path>
                <a:path w="129539" h="20319">
                  <a:moveTo>
                    <a:pt x="46389" y="13011"/>
                  </a:moveTo>
                  <a:lnTo>
                    <a:pt x="46152" y="13011"/>
                  </a:lnTo>
                  <a:lnTo>
                    <a:pt x="46152" y="13828"/>
                  </a:lnTo>
                  <a:lnTo>
                    <a:pt x="46389" y="13011"/>
                  </a:lnTo>
                  <a:close/>
                </a:path>
                <a:path w="129539" h="20319">
                  <a:moveTo>
                    <a:pt x="46230" y="6357"/>
                  </a:moveTo>
                  <a:lnTo>
                    <a:pt x="46173" y="7002"/>
                  </a:lnTo>
                  <a:lnTo>
                    <a:pt x="46411" y="7002"/>
                  </a:lnTo>
                  <a:lnTo>
                    <a:pt x="46230" y="6357"/>
                  </a:lnTo>
                  <a:close/>
                </a:path>
                <a:path w="129539" h="20319">
                  <a:moveTo>
                    <a:pt x="48508" y="4538"/>
                  </a:moveTo>
                  <a:lnTo>
                    <a:pt x="46389" y="4538"/>
                  </a:lnTo>
                  <a:lnTo>
                    <a:pt x="46336" y="6736"/>
                  </a:lnTo>
                  <a:lnTo>
                    <a:pt x="46411" y="7002"/>
                  </a:lnTo>
                  <a:lnTo>
                    <a:pt x="48335" y="7002"/>
                  </a:lnTo>
                  <a:lnTo>
                    <a:pt x="48423" y="5482"/>
                  </a:lnTo>
                  <a:lnTo>
                    <a:pt x="48508" y="4538"/>
                  </a:lnTo>
                  <a:close/>
                </a:path>
                <a:path w="129539" h="20319">
                  <a:moveTo>
                    <a:pt x="53465" y="4538"/>
                  </a:moveTo>
                  <a:lnTo>
                    <a:pt x="51347" y="4538"/>
                  </a:lnTo>
                  <a:lnTo>
                    <a:pt x="51416" y="5410"/>
                  </a:lnTo>
                  <a:lnTo>
                    <a:pt x="51520" y="15432"/>
                  </a:lnTo>
                  <a:lnTo>
                    <a:pt x="53703" y="15432"/>
                  </a:lnTo>
                  <a:lnTo>
                    <a:pt x="53703" y="8285"/>
                  </a:lnTo>
                  <a:lnTo>
                    <a:pt x="53977" y="7521"/>
                  </a:lnTo>
                  <a:lnTo>
                    <a:pt x="54642" y="6830"/>
                  </a:lnTo>
                  <a:lnTo>
                    <a:pt x="53400" y="6830"/>
                  </a:lnTo>
                  <a:lnTo>
                    <a:pt x="53584" y="6383"/>
                  </a:lnTo>
                  <a:lnTo>
                    <a:pt x="53465" y="4538"/>
                  </a:lnTo>
                  <a:close/>
                </a:path>
                <a:path w="129539" h="20319">
                  <a:moveTo>
                    <a:pt x="60880" y="6095"/>
                  </a:moveTo>
                  <a:lnTo>
                    <a:pt x="57507" y="6095"/>
                  </a:lnTo>
                  <a:lnTo>
                    <a:pt x="58071" y="6306"/>
                  </a:lnTo>
                  <a:lnTo>
                    <a:pt x="58847" y="7161"/>
                  </a:lnTo>
                  <a:lnTo>
                    <a:pt x="58949" y="7521"/>
                  </a:lnTo>
                  <a:lnTo>
                    <a:pt x="59042" y="15432"/>
                  </a:lnTo>
                  <a:lnTo>
                    <a:pt x="61225" y="15432"/>
                  </a:lnTo>
                  <a:lnTo>
                    <a:pt x="61111" y="6830"/>
                  </a:lnTo>
                  <a:lnTo>
                    <a:pt x="60880" y="6095"/>
                  </a:lnTo>
                  <a:close/>
                </a:path>
                <a:path w="129539" h="20319">
                  <a:moveTo>
                    <a:pt x="53615" y="6306"/>
                  </a:moveTo>
                  <a:lnTo>
                    <a:pt x="53400" y="6830"/>
                  </a:lnTo>
                  <a:lnTo>
                    <a:pt x="53660" y="6830"/>
                  </a:lnTo>
                  <a:lnTo>
                    <a:pt x="53615" y="6306"/>
                  </a:lnTo>
                  <a:close/>
                </a:path>
                <a:path w="129539" h="20319">
                  <a:moveTo>
                    <a:pt x="58617" y="4344"/>
                  </a:moveTo>
                  <a:lnTo>
                    <a:pt x="56426" y="4344"/>
                  </a:lnTo>
                  <a:lnTo>
                    <a:pt x="55627" y="4560"/>
                  </a:lnTo>
                  <a:lnTo>
                    <a:pt x="54243" y="5410"/>
                  </a:lnTo>
                  <a:lnTo>
                    <a:pt x="53732" y="6023"/>
                  </a:lnTo>
                  <a:lnTo>
                    <a:pt x="53660" y="6830"/>
                  </a:lnTo>
                  <a:lnTo>
                    <a:pt x="54642" y="6830"/>
                  </a:lnTo>
                  <a:lnTo>
                    <a:pt x="55072" y="6383"/>
                  </a:lnTo>
                  <a:lnTo>
                    <a:pt x="55807" y="6095"/>
                  </a:lnTo>
                  <a:lnTo>
                    <a:pt x="60880" y="6095"/>
                  </a:lnTo>
                  <a:lnTo>
                    <a:pt x="59582" y="4697"/>
                  </a:lnTo>
                  <a:lnTo>
                    <a:pt x="58617" y="4344"/>
                  </a:lnTo>
                  <a:close/>
                </a:path>
                <a:path w="129539" h="20319">
                  <a:moveTo>
                    <a:pt x="66515" y="4538"/>
                  </a:moveTo>
                  <a:lnTo>
                    <a:pt x="64332" y="4538"/>
                  </a:lnTo>
                  <a:lnTo>
                    <a:pt x="64332" y="15432"/>
                  </a:lnTo>
                  <a:lnTo>
                    <a:pt x="66515" y="15432"/>
                  </a:lnTo>
                  <a:lnTo>
                    <a:pt x="66515" y="4538"/>
                  </a:lnTo>
                  <a:close/>
                </a:path>
                <a:path w="129539" h="20319">
                  <a:moveTo>
                    <a:pt x="66688" y="0"/>
                  </a:moveTo>
                  <a:lnTo>
                    <a:pt x="64159" y="0"/>
                  </a:lnTo>
                  <a:lnTo>
                    <a:pt x="64159" y="2269"/>
                  </a:lnTo>
                  <a:lnTo>
                    <a:pt x="66688" y="2269"/>
                  </a:lnTo>
                  <a:lnTo>
                    <a:pt x="66688" y="0"/>
                  </a:lnTo>
                  <a:close/>
                </a:path>
                <a:path w="129539" h="20319">
                  <a:moveTo>
                    <a:pt x="69715" y="12817"/>
                  </a:moveTo>
                  <a:lnTo>
                    <a:pt x="69045" y="14308"/>
                  </a:lnTo>
                  <a:lnTo>
                    <a:pt x="69549" y="14726"/>
                  </a:lnTo>
                  <a:lnTo>
                    <a:pt x="70183" y="15050"/>
                  </a:lnTo>
                  <a:lnTo>
                    <a:pt x="71710" y="15511"/>
                  </a:lnTo>
                  <a:lnTo>
                    <a:pt x="72546" y="15626"/>
                  </a:lnTo>
                  <a:lnTo>
                    <a:pt x="74347" y="15626"/>
                  </a:lnTo>
                  <a:lnTo>
                    <a:pt x="75125" y="15497"/>
                  </a:lnTo>
                  <a:lnTo>
                    <a:pt x="76451" y="14978"/>
                  </a:lnTo>
                  <a:lnTo>
                    <a:pt x="76970" y="14596"/>
                  </a:lnTo>
                  <a:lnTo>
                    <a:pt x="77393" y="14027"/>
                  </a:lnTo>
                  <a:lnTo>
                    <a:pt x="72798" y="14027"/>
                  </a:lnTo>
                  <a:lnTo>
                    <a:pt x="72136" y="13926"/>
                  </a:lnTo>
                  <a:lnTo>
                    <a:pt x="70839" y="13523"/>
                  </a:lnTo>
                  <a:lnTo>
                    <a:pt x="70248" y="13220"/>
                  </a:lnTo>
                  <a:lnTo>
                    <a:pt x="69715" y="12817"/>
                  </a:lnTo>
                  <a:close/>
                </a:path>
                <a:path w="129539" h="20319">
                  <a:moveTo>
                    <a:pt x="74520" y="4344"/>
                  </a:moveTo>
                  <a:lnTo>
                    <a:pt x="72834" y="4344"/>
                  </a:lnTo>
                  <a:lnTo>
                    <a:pt x="72063" y="4488"/>
                  </a:lnTo>
                  <a:lnTo>
                    <a:pt x="70752" y="5064"/>
                  </a:lnTo>
                  <a:lnTo>
                    <a:pt x="70248" y="5461"/>
                  </a:lnTo>
                  <a:lnTo>
                    <a:pt x="69542" y="6469"/>
                  </a:lnTo>
                  <a:lnTo>
                    <a:pt x="69478" y="8746"/>
                  </a:lnTo>
                  <a:lnTo>
                    <a:pt x="69607" y="9085"/>
                  </a:lnTo>
                  <a:lnTo>
                    <a:pt x="70558" y="10064"/>
                  </a:lnTo>
                  <a:lnTo>
                    <a:pt x="71257" y="10410"/>
                  </a:lnTo>
                  <a:lnTo>
                    <a:pt x="72179" y="10612"/>
                  </a:lnTo>
                  <a:lnTo>
                    <a:pt x="74830" y="11138"/>
                  </a:lnTo>
                  <a:lnTo>
                    <a:pt x="75241" y="11311"/>
                  </a:lnTo>
                  <a:lnTo>
                    <a:pt x="75745" y="11772"/>
                  </a:lnTo>
                  <a:lnTo>
                    <a:pt x="75845" y="12997"/>
                  </a:lnTo>
                  <a:lnTo>
                    <a:pt x="75673" y="13328"/>
                  </a:lnTo>
                  <a:lnTo>
                    <a:pt x="74866" y="13890"/>
                  </a:lnTo>
                  <a:lnTo>
                    <a:pt x="74268" y="14027"/>
                  </a:lnTo>
                  <a:lnTo>
                    <a:pt x="77393" y="14027"/>
                  </a:lnTo>
                  <a:lnTo>
                    <a:pt x="77719" y="13588"/>
                  </a:lnTo>
                  <a:lnTo>
                    <a:pt x="77836" y="13220"/>
                  </a:lnTo>
                  <a:lnTo>
                    <a:pt x="77747" y="11138"/>
                  </a:lnTo>
                  <a:lnTo>
                    <a:pt x="77662" y="10922"/>
                  </a:lnTo>
                  <a:lnTo>
                    <a:pt x="76682" y="10000"/>
                  </a:lnTo>
                  <a:lnTo>
                    <a:pt x="75947" y="9668"/>
                  </a:lnTo>
                  <a:lnTo>
                    <a:pt x="72892" y="9056"/>
                  </a:lnTo>
                  <a:lnTo>
                    <a:pt x="72373" y="8926"/>
                  </a:lnTo>
                  <a:lnTo>
                    <a:pt x="71991" y="8746"/>
                  </a:lnTo>
                  <a:lnTo>
                    <a:pt x="71516" y="8270"/>
                  </a:lnTo>
                  <a:lnTo>
                    <a:pt x="71425" y="7046"/>
                  </a:lnTo>
                  <a:lnTo>
                    <a:pt x="71595" y="6700"/>
                  </a:lnTo>
                  <a:lnTo>
                    <a:pt x="72373" y="6095"/>
                  </a:lnTo>
                  <a:lnTo>
                    <a:pt x="72971" y="5943"/>
                  </a:lnTo>
                  <a:lnTo>
                    <a:pt x="77566" y="5943"/>
                  </a:lnTo>
                  <a:lnTo>
                    <a:pt x="77690" y="5684"/>
                  </a:lnTo>
                  <a:lnTo>
                    <a:pt x="77229" y="5252"/>
                  </a:lnTo>
                  <a:lnTo>
                    <a:pt x="76653" y="4920"/>
                  </a:lnTo>
                  <a:lnTo>
                    <a:pt x="75270" y="4459"/>
                  </a:lnTo>
                  <a:lnTo>
                    <a:pt x="74520" y="4344"/>
                  </a:lnTo>
                  <a:close/>
                </a:path>
                <a:path w="129539" h="20319">
                  <a:moveTo>
                    <a:pt x="77566" y="5943"/>
                  </a:moveTo>
                  <a:lnTo>
                    <a:pt x="74355" y="5943"/>
                  </a:lnTo>
                  <a:lnTo>
                    <a:pt x="74924" y="6051"/>
                  </a:lnTo>
                  <a:lnTo>
                    <a:pt x="76048" y="6469"/>
                  </a:lnTo>
                  <a:lnTo>
                    <a:pt x="76552" y="6758"/>
                  </a:lnTo>
                  <a:lnTo>
                    <a:pt x="76999" y="7132"/>
                  </a:lnTo>
                  <a:lnTo>
                    <a:pt x="77566" y="5943"/>
                  </a:lnTo>
                  <a:close/>
                </a:path>
                <a:path w="129539" h="20319">
                  <a:moveTo>
                    <a:pt x="85602" y="4344"/>
                  </a:moveTo>
                  <a:lnTo>
                    <a:pt x="83686" y="4344"/>
                  </a:lnTo>
                  <a:lnTo>
                    <a:pt x="82831" y="4582"/>
                  </a:lnTo>
                  <a:lnTo>
                    <a:pt x="81402" y="5482"/>
                  </a:lnTo>
                  <a:lnTo>
                    <a:pt x="80884" y="6073"/>
                  </a:lnTo>
                  <a:lnTo>
                    <a:pt x="80047" y="7795"/>
                  </a:lnTo>
                  <a:lnTo>
                    <a:pt x="79875" y="8688"/>
                  </a:lnTo>
                  <a:lnTo>
                    <a:pt x="79878" y="11282"/>
                  </a:lnTo>
                  <a:lnTo>
                    <a:pt x="83686" y="15626"/>
                  </a:lnTo>
                  <a:lnTo>
                    <a:pt x="85573" y="15626"/>
                  </a:lnTo>
                  <a:lnTo>
                    <a:pt x="86387" y="15396"/>
                  </a:lnTo>
                  <a:lnTo>
                    <a:pt x="87814" y="14459"/>
                  </a:lnTo>
                  <a:lnTo>
                    <a:pt x="88215" y="13919"/>
                  </a:lnTo>
                  <a:lnTo>
                    <a:pt x="84226" y="13919"/>
                  </a:lnTo>
                  <a:lnTo>
                    <a:pt x="83462" y="13588"/>
                  </a:lnTo>
                  <a:lnTo>
                    <a:pt x="82338" y="12262"/>
                  </a:lnTo>
                  <a:lnTo>
                    <a:pt x="82057" y="11282"/>
                  </a:lnTo>
                  <a:lnTo>
                    <a:pt x="82057" y="8688"/>
                  </a:lnTo>
                  <a:lnTo>
                    <a:pt x="82338" y="7716"/>
                  </a:lnTo>
                  <a:lnTo>
                    <a:pt x="83477" y="6404"/>
                  </a:lnTo>
                  <a:lnTo>
                    <a:pt x="84240" y="6073"/>
                  </a:lnTo>
                  <a:lnTo>
                    <a:pt x="88233" y="6073"/>
                  </a:lnTo>
                  <a:lnTo>
                    <a:pt x="87843" y="5533"/>
                  </a:lnTo>
                  <a:lnTo>
                    <a:pt x="86406" y="4574"/>
                  </a:lnTo>
                  <a:lnTo>
                    <a:pt x="85602" y="4344"/>
                  </a:lnTo>
                  <a:close/>
                </a:path>
                <a:path w="129539" h="20319">
                  <a:moveTo>
                    <a:pt x="90465" y="13011"/>
                  </a:moveTo>
                  <a:lnTo>
                    <a:pt x="88520" y="13011"/>
                  </a:lnTo>
                  <a:lnTo>
                    <a:pt x="88355" y="13588"/>
                  </a:lnTo>
                  <a:lnTo>
                    <a:pt x="88282" y="15432"/>
                  </a:lnTo>
                  <a:lnTo>
                    <a:pt x="90465" y="15432"/>
                  </a:lnTo>
                  <a:lnTo>
                    <a:pt x="90465" y="13011"/>
                  </a:lnTo>
                  <a:close/>
                </a:path>
                <a:path w="129539" h="20319">
                  <a:moveTo>
                    <a:pt x="88233" y="6073"/>
                  </a:moveTo>
                  <a:lnTo>
                    <a:pt x="86128" y="6073"/>
                  </a:lnTo>
                  <a:lnTo>
                    <a:pt x="86877" y="6404"/>
                  </a:lnTo>
                  <a:lnTo>
                    <a:pt x="88016" y="7716"/>
                  </a:lnTo>
                  <a:lnTo>
                    <a:pt x="88304" y="8688"/>
                  </a:lnTo>
                  <a:lnTo>
                    <a:pt x="88304" y="11282"/>
                  </a:lnTo>
                  <a:lnTo>
                    <a:pt x="88016" y="12262"/>
                  </a:lnTo>
                  <a:lnTo>
                    <a:pt x="86877" y="13588"/>
                  </a:lnTo>
                  <a:lnTo>
                    <a:pt x="86128" y="13919"/>
                  </a:lnTo>
                  <a:lnTo>
                    <a:pt x="88215" y="13919"/>
                  </a:lnTo>
                  <a:lnTo>
                    <a:pt x="88282" y="13011"/>
                  </a:lnTo>
                  <a:lnTo>
                    <a:pt x="90465" y="13011"/>
                  </a:lnTo>
                  <a:lnTo>
                    <a:pt x="90465" y="7002"/>
                  </a:lnTo>
                  <a:lnTo>
                    <a:pt x="88304" y="7002"/>
                  </a:lnTo>
                  <a:lnTo>
                    <a:pt x="88233" y="6073"/>
                  </a:lnTo>
                  <a:close/>
                </a:path>
                <a:path w="129539" h="20319">
                  <a:moveTo>
                    <a:pt x="88520" y="13011"/>
                  </a:moveTo>
                  <a:lnTo>
                    <a:pt x="88282" y="13011"/>
                  </a:lnTo>
                  <a:lnTo>
                    <a:pt x="88282" y="13828"/>
                  </a:lnTo>
                  <a:lnTo>
                    <a:pt x="88520" y="13011"/>
                  </a:lnTo>
                  <a:close/>
                </a:path>
                <a:path w="129539" h="20319">
                  <a:moveTo>
                    <a:pt x="88360" y="6357"/>
                  </a:moveTo>
                  <a:lnTo>
                    <a:pt x="88304" y="7002"/>
                  </a:lnTo>
                  <a:lnTo>
                    <a:pt x="88542" y="7002"/>
                  </a:lnTo>
                  <a:lnTo>
                    <a:pt x="88360" y="6357"/>
                  </a:lnTo>
                  <a:close/>
                </a:path>
                <a:path w="129539" h="20319">
                  <a:moveTo>
                    <a:pt x="90638" y="4538"/>
                  </a:moveTo>
                  <a:lnTo>
                    <a:pt x="88520" y="4538"/>
                  </a:lnTo>
                  <a:lnTo>
                    <a:pt x="88467" y="6736"/>
                  </a:lnTo>
                  <a:lnTo>
                    <a:pt x="88542" y="7002"/>
                  </a:lnTo>
                  <a:lnTo>
                    <a:pt x="90465" y="7002"/>
                  </a:lnTo>
                  <a:lnTo>
                    <a:pt x="90554" y="5482"/>
                  </a:lnTo>
                  <a:lnTo>
                    <a:pt x="90638" y="4538"/>
                  </a:lnTo>
                  <a:close/>
                </a:path>
                <a:path w="129539" h="20319">
                  <a:moveTo>
                    <a:pt x="96482" y="6224"/>
                  </a:moveTo>
                  <a:lnTo>
                    <a:pt x="94299" y="6224"/>
                  </a:lnTo>
                  <a:lnTo>
                    <a:pt x="94299" y="13062"/>
                  </a:lnTo>
                  <a:lnTo>
                    <a:pt x="94602" y="14027"/>
                  </a:lnTo>
                  <a:lnTo>
                    <a:pt x="95812" y="15309"/>
                  </a:lnTo>
                  <a:lnTo>
                    <a:pt x="96705" y="15626"/>
                  </a:lnTo>
                  <a:lnTo>
                    <a:pt x="98146" y="15626"/>
                  </a:lnTo>
                  <a:lnTo>
                    <a:pt x="98420" y="15598"/>
                  </a:lnTo>
                  <a:lnTo>
                    <a:pt x="98997" y="15497"/>
                  </a:lnTo>
                  <a:lnTo>
                    <a:pt x="99249" y="15432"/>
                  </a:lnTo>
                  <a:lnTo>
                    <a:pt x="99465" y="15346"/>
                  </a:lnTo>
                  <a:lnTo>
                    <a:pt x="99465" y="13833"/>
                  </a:lnTo>
                  <a:lnTo>
                    <a:pt x="97620" y="13833"/>
                  </a:lnTo>
                  <a:lnTo>
                    <a:pt x="97203" y="13660"/>
                  </a:lnTo>
                  <a:lnTo>
                    <a:pt x="96626" y="12968"/>
                  </a:lnTo>
                  <a:lnTo>
                    <a:pt x="96482" y="12392"/>
                  </a:lnTo>
                  <a:lnTo>
                    <a:pt x="96482" y="6224"/>
                  </a:lnTo>
                  <a:close/>
                </a:path>
                <a:path w="129539" h="20319">
                  <a:moveTo>
                    <a:pt x="99465" y="13573"/>
                  </a:moveTo>
                  <a:lnTo>
                    <a:pt x="99239" y="13660"/>
                  </a:lnTo>
                  <a:lnTo>
                    <a:pt x="98680" y="13811"/>
                  </a:lnTo>
                  <a:lnTo>
                    <a:pt x="98442" y="13833"/>
                  </a:lnTo>
                  <a:lnTo>
                    <a:pt x="99465" y="13833"/>
                  </a:lnTo>
                  <a:lnTo>
                    <a:pt x="99465" y="13573"/>
                  </a:lnTo>
                  <a:close/>
                </a:path>
                <a:path w="129539" h="20319">
                  <a:moveTo>
                    <a:pt x="99508" y="4538"/>
                  </a:moveTo>
                  <a:lnTo>
                    <a:pt x="92181" y="4538"/>
                  </a:lnTo>
                  <a:lnTo>
                    <a:pt x="92181" y="6224"/>
                  </a:lnTo>
                  <a:lnTo>
                    <a:pt x="99508" y="6224"/>
                  </a:lnTo>
                  <a:lnTo>
                    <a:pt x="99508" y="4538"/>
                  </a:lnTo>
                  <a:close/>
                </a:path>
                <a:path w="129539" h="20319">
                  <a:moveTo>
                    <a:pt x="96482" y="1080"/>
                  </a:moveTo>
                  <a:lnTo>
                    <a:pt x="94299" y="1664"/>
                  </a:lnTo>
                  <a:lnTo>
                    <a:pt x="94299" y="4538"/>
                  </a:lnTo>
                  <a:lnTo>
                    <a:pt x="96482" y="4538"/>
                  </a:lnTo>
                  <a:lnTo>
                    <a:pt x="96482" y="1080"/>
                  </a:lnTo>
                  <a:close/>
                </a:path>
                <a:path w="129539" h="20319">
                  <a:moveTo>
                    <a:pt x="103686" y="4538"/>
                  </a:moveTo>
                  <a:lnTo>
                    <a:pt x="101503" y="4538"/>
                  </a:lnTo>
                  <a:lnTo>
                    <a:pt x="101503" y="15432"/>
                  </a:lnTo>
                  <a:lnTo>
                    <a:pt x="103686" y="15432"/>
                  </a:lnTo>
                  <a:lnTo>
                    <a:pt x="103686" y="4538"/>
                  </a:lnTo>
                  <a:close/>
                </a:path>
                <a:path w="129539" h="20319">
                  <a:moveTo>
                    <a:pt x="103859" y="0"/>
                  </a:moveTo>
                  <a:lnTo>
                    <a:pt x="101330" y="0"/>
                  </a:lnTo>
                  <a:lnTo>
                    <a:pt x="101330" y="2269"/>
                  </a:lnTo>
                  <a:lnTo>
                    <a:pt x="103859" y="2269"/>
                  </a:lnTo>
                  <a:lnTo>
                    <a:pt x="103859" y="0"/>
                  </a:lnTo>
                  <a:close/>
                </a:path>
                <a:path w="129539" h="20319">
                  <a:moveTo>
                    <a:pt x="112634" y="4344"/>
                  </a:moveTo>
                  <a:lnTo>
                    <a:pt x="110473" y="4344"/>
                  </a:lnTo>
                  <a:lnTo>
                    <a:pt x="109536" y="4574"/>
                  </a:lnTo>
                  <a:lnTo>
                    <a:pt x="106286" y="11282"/>
                  </a:lnTo>
                  <a:lnTo>
                    <a:pt x="106474" y="12161"/>
                  </a:lnTo>
                  <a:lnTo>
                    <a:pt x="107339" y="13847"/>
                  </a:lnTo>
                  <a:lnTo>
                    <a:pt x="107951" y="14495"/>
                  </a:lnTo>
                  <a:lnTo>
                    <a:pt x="109536" y="15403"/>
                  </a:lnTo>
                  <a:lnTo>
                    <a:pt x="110473" y="15626"/>
                  </a:lnTo>
                  <a:lnTo>
                    <a:pt x="112634" y="15626"/>
                  </a:lnTo>
                  <a:lnTo>
                    <a:pt x="113571" y="15403"/>
                  </a:lnTo>
                  <a:lnTo>
                    <a:pt x="115170" y="14495"/>
                  </a:lnTo>
                  <a:lnTo>
                    <a:pt x="115721" y="13919"/>
                  </a:lnTo>
                  <a:lnTo>
                    <a:pt x="110603" y="13919"/>
                  </a:lnTo>
                  <a:lnTo>
                    <a:pt x="109846" y="13588"/>
                  </a:lnTo>
                  <a:lnTo>
                    <a:pt x="108737" y="12262"/>
                  </a:lnTo>
                  <a:lnTo>
                    <a:pt x="108463" y="11282"/>
                  </a:lnTo>
                  <a:lnTo>
                    <a:pt x="108463" y="8688"/>
                  </a:lnTo>
                  <a:lnTo>
                    <a:pt x="108744" y="7716"/>
                  </a:lnTo>
                  <a:lnTo>
                    <a:pt x="109868" y="6404"/>
                  </a:lnTo>
                  <a:lnTo>
                    <a:pt x="110617" y="6073"/>
                  </a:lnTo>
                  <a:lnTo>
                    <a:pt x="115735" y="6073"/>
                  </a:lnTo>
                  <a:lnTo>
                    <a:pt x="115170" y="5482"/>
                  </a:lnTo>
                  <a:lnTo>
                    <a:pt x="113571" y="4574"/>
                  </a:lnTo>
                  <a:lnTo>
                    <a:pt x="112634" y="4344"/>
                  </a:lnTo>
                  <a:close/>
                </a:path>
                <a:path w="129539" h="20319">
                  <a:moveTo>
                    <a:pt x="115735" y="6073"/>
                  </a:moveTo>
                  <a:lnTo>
                    <a:pt x="112505" y="6073"/>
                  </a:lnTo>
                  <a:lnTo>
                    <a:pt x="113261" y="6404"/>
                  </a:lnTo>
                  <a:lnTo>
                    <a:pt x="114385" y="7716"/>
                  </a:lnTo>
                  <a:lnTo>
                    <a:pt x="114666" y="8688"/>
                  </a:lnTo>
                  <a:lnTo>
                    <a:pt x="114666" y="11282"/>
                  </a:lnTo>
                  <a:lnTo>
                    <a:pt x="114385" y="12262"/>
                  </a:lnTo>
                  <a:lnTo>
                    <a:pt x="113261" y="13588"/>
                  </a:lnTo>
                  <a:lnTo>
                    <a:pt x="112505" y="13919"/>
                  </a:lnTo>
                  <a:lnTo>
                    <a:pt x="115721" y="13919"/>
                  </a:lnTo>
                  <a:lnTo>
                    <a:pt x="116669" y="12161"/>
                  </a:lnTo>
                  <a:lnTo>
                    <a:pt x="116864" y="11282"/>
                  </a:lnTo>
                  <a:lnTo>
                    <a:pt x="116863" y="8688"/>
                  </a:lnTo>
                  <a:lnTo>
                    <a:pt x="116669" y="7817"/>
                  </a:lnTo>
                  <a:lnTo>
                    <a:pt x="115790" y="6131"/>
                  </a:lnTo>
                  <a:close/>
                </a:path>
                <a:path w="129539" h="20319">
                  <a:moveTo>
                    <a:pt x="121389" y="4538"/>
                  </a:moveTo>
                  <a:lnTo>
                    <a:pt x="119271" y="4538"/>
                  </a:lnTo>
                  <a:lnTo>
                    <a:pt x="119340" y="5410"/>
                  </a:lnTo>
                  <a:lnTo>
                    <a:pt x="119444" y="15432"/>
                  </a:lnTo>
                  <a:lnTo>
                    <a:pt x="121627" y="15432"/>
                  </a:lnTo>
                  <a:lnTo>
                    <a:pt x="121627" y="8285"/>
                  </a:lnTo>
                  <a:lnTo>
                    <a:pt x="121901" y="7521"/>
                  </a:lnTo>
                  <a:lnTo>
                    <a:pt x="122566" y="6830"/>
                  </a:lnTo>
                  <a:lnTo>
                    <a:pt x="121324" y="6830"/>
                  </a:lnTo>
                  <a:lnTo>
                    <a:pt x="121508" y="6383"/>
                  </a:lnTo>
                  <a:lnTo>
                    <a:pt x="121389" y="4538"/>
                  </a:lnTo>
                  <a:close/>
                </a:path>
                <a:path w="129539" h="20319">
                  <a:moveTo>
                    <a:pt x="128804" y="6095"/>
                  </a:moveTo>
                  <a:lnTo>
                    <a:pt x="125431" y="6095"/>
                  </a:lnTo>
                  <a:lnTo>
                    <a:pt x="125995" y="6306"/>
                  </a:lnTo>
                  <a:lnTo>
                    <a:pt x="126771" y="7161"/>
                  </a:lnTo>
                  <a:lnTo>
                    <a:pt x="126873" y="7521"/>
                  </a:lnTo>
                  <a:lnTo>
                    <a:pt x="126966" y="15432"/>
                  </a:lnTo>
                  <a:lnTo>
                    <a:pt x="129149" y="15432"/>
                  </a:lnTo>
                  <a:lnTo>
                    <a:pt x="129035" y="6830"/>
                  </a:lnTo>
                  <a:lnTo>
                    <a:pt x="128804" y="6095"/>
                  </a:lnTo>
                  <a:close/>
                </a:path>
                <a:path w="129539" h="20319">
                  <a:moveTo>
                    <a:pt x="121539" y="6306"/>
                  </a:moveTo>
                  <a:lnTo>
                    <a:pt x="121324" y="6830"/>
                  </a:lnTo>
                  <a:lnTo>
                    <a:pt x="121584" y="6830"/>
                  </a:lnTo>
                  <a:lnTo>
                    <a:pt x="121539" y="6306"/>
                  </a:lnTo>
                  <a:close/>
                </a:path>
                <a:path w="129539" h="20319">
                  <a:moveTo>
                    <a:pt x="126541" y="4344"/>
                  </a:moveTo>
                  <a:lnTo>
                    <a:pt x="124350" y="4344"/>
                  </a:lnTo>
                  <a:lnTo>
                    <a:pt x="123551" y="4560"/>
                  </a:lnTo>
                  <a:lnTo>
                    <a:pt x="122167" y="5410"/>
                  </a:lnTo>
                  <a:lnTo>
                    <a:pt x="121656" y="6023"/>
                  </a:lnTo>
                  <a:lnTo>
                    <a:pt x="121584" y="6830"/>
                  </a:lnTo>
                  <a:lnTo>
                    <a:pt x="122566" y="6830"/>
                  </a:lnTo>
                  <a:lnTo>
                    <a:pt x="122996" y="6383"/>
                  </a:lnTo>
                  <a:lnTo>
                    <a:pt x="123731" y="6095"/>
                  </a:lnTo>
                  <a:lnTo>
                    <a:pt x="128804" y="6095"/>
                  </a:lnTo>
                  <a:lnTo>
                    <a:pt x="127506" y="4697"/>
                  </a:lnTo>
                  <a:lnTo>
                    <a:pt x="126541" y="4344"/>
                  </a:lnTo>
                  <a:close/>
                </a:path>
              </a:pathLst>
            </a:custGeom>
            <a:solidFill>
              <a:srgbClr val="6474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2" name="object 112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5674543" y="2602615"/>
              <a:ext cx="55835" cy="435885"/>
            </a:xfrm>
            <a:prstGeom prst="rect">
              <a:avLst/>
            </a:prstGeom>
          </p:spPr>
        </p:pic>
        <p:pic>
          <p:nvPicPr>
            <p:cNvPr id="113" name="object 113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5692551" y="2458521"/>
              <a:ext cx="64839" cy="579978"/>
            </a:xfrm>
            <a:prstGeom prst="rect">
              <a:avLst/>
            </a:prstGeom>
          </p:spPr>
        </p:pic>
        <p:sp>
          <p:nvSpPr>
            <p:cNvPr id="114" name="object 114"/>
            <p:cNvSpPr/>
            <p:nvPr/>
          </p:nvSpPr>
          <p:spPr>
            <a:xfrm>
              <a:off x="5719564" y="2476533"/>
              <a:ext cx="20320" cy="544195"/>
            </a:xfrm>
            <a:custGeom>
              <a:avLst/>
              <a:gdLst/>
              <a:ahLst/>
              <a:cxnLst/>
              <a:rect l="l" t="t" r="r" b="b"/>
              <a:pathLst>
                <a:path w="20320" h="544194">
                  <a:moveTo>
                    <a:pt x="15377" y="0"/>
                  </a:moveTo>
                  <a:lnTo>
                    <a:pt x="4435" y="0"/>
                  </a:lnTo>
                  <a:lnTo>
                    <a:pt x="0" y="4435"/>
                  </a:lnTo>
                  <a:lnTo>
                    <a:pt x="0" y="9906"/>
                  </a:lnTo>
                  <a:lnTo>
                    <a:pt x="0" y="543954"/>
                  </a:lnTo>
                  <a:lnTo>
                    <a:pt x="19812" y="543954"/>
                  </a:lnTo>
                  <a:lnTo>
                    <a:pt x="19812" y="4435"/>
                  </a:lnTo>
                  <a:lnTo>
                    <a:pt x="15377" y="0"/>
                  </a:lnTo>
                  <a:close/>
                </a:path>
              </a:pathLst>
            </a:custGeom>
            <a:solidFill>
              <a:srgbClr val="A364E4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5"/>
            <p:cNvSpPr/>
            <p:nvPr/>
          </p:nvSpPr>
          <p:spPr>
            <a:xfrm>
              <a:off x="5746576" y="2662054"/>
              <a:ext cx="18415" cy="358775"/>
            </a:xfrm>
            <a:custGeom>
              <a:avLst/>
              <a:gdLst/>
              <a:ahLst/>
              <a:cxnLst/>
              <a:rect l="l" t="t" r="r" b="b"/>
              <a:pathLst>
                <a:path w="18414" h="358775">
                  <a:moveTo>
                    <a:pt x="13979" y="0"/>
                  </a:moveTo>
                  <a:lnTo>
                    <a:pt x="4032" y="0"/>
                  </a:lnTo>
                  <a:lnTo>
                    <a:pt x="0" y="4032"/>
                  </a:lnTo>
                  <a:lnTo>
                    <a:pt x="0" y="9005"/>
                  </a:lnTo>
                  <a:lnTo>
                    <a:pt x="0" y="358433"/>
                  </a:lnTo>
                  <a:lnTo>
                    <a:pt x="18011" y="358433"/>
                  </a:lnTo>
                  <a:lnTo>
                    <a:pt x="18011" y="4032"/>
                  </a:lnTo>
                  <a:lnTo>
                    <a:pt x="13979" y="0"/>
                  </a:lnTo>
                  <a:close/>
                </a:path>
              </a:pathLst>
            </a:custGeom>
            <a:solidFill>
              <a:srgbClr val="F24244">
                <a:alpha val="6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6"/>
            <p:cNvSpPr/>
            <p:nvPr/>
          </p:nvSpPr>
          <p:spPr>
            <a:xfrm>
              <a:off x="5669129" y="3072797"/>
              <a:ext cx="120014" cy="21590"/>
            </a:xfrm>
            <a:custGeom>
              <a:avLst/>
              <a:gdLst/>
              <a:ahLst/>
              <a:cxnLst/>
              <a:rect l="l" t="t" r="r" b="b"/>
              <a:pathLst>
                <a:path w="120014" h="21589">
                  <a:moveTo>
                    <a:pt x="8090" y="1080"/>
                  </a:moveTo>
                  <a:lnTo>
                    <a:pt x="0" y="1080"/>
                  </a:lnTo>
                  <a:lnTo>
                    <a:pt x="0" y="16318"/>
                  </a:lnTo>
                  <a:lnTo>
                    <a:pt x="2247" y="16318"/>
                  </a:lnTo>
                  <a:lnTo>
                    <a:pt x="2247" y="9964"/>
                  </a:lnTo>
                  <a:lnTo>
                    <a:pt x="8090" y="9964"/>
                  </a:lnTo>
                  <a:lnTo>
                    <a:pt x="9337" y="9567"/>
                  </a:lnTo>
                  <a:lnTo>
                    <a:pt x="10874" y="8170"/>
                  </a:lnTo>
                  <a:lnTo>
                    <a:pt x="2247" y="8170"/>
                  </a:lnTo>
                  <a:lnTo>
                    <a:pt x="2247" y="2874"/>
                  </a:lnTo>
                  <a:lnTo>
                    <a:pt x="10888" y="2874"/>
                  </a:lnTo>
                  <a:lnTo>
                    <a:pt x="9337" y="1476"/>
                  </a:lnTo>
                  <a:lnTo>
                    <a:pt x="8090" y="1080"/>
                  </a:lnTo>
                  <a:close/>
                </a:path>
                <a:path w="120014" h="21589">
                  <a:moveTo>
                    <a:pt x="10888" y="2874"/>
                  </a:moveTo>
                  <a:lnTo>
                    <a:pt x="7247" y="2874"/>
                  </a:lnTo>
                  <a:lnTo>
                    <a:pt x="8018" y="3105"/>
                  </a:lnTo>
                  <a:lnTo>
                    <a:pt x="9056" y="4027"/>
                  </a:lnTo>
                  <a:lnTo>
                    <a:pt x="9315" y="4675"/>
                  </a:lnTo>
                  <a:lnTo>
                    <a:pt x="9315" y="6361"/>
                  </a:lnTo>
                  <a:lnTo>
                    <a:pt x="9056" y="7017"/>
                  </a:lnTo>
                  <a:lnTo>
                    <a:pt x="8018" y="7939"/>
                  </a:lnTo>
                  <a:lnTo>
                    <a:pt x="7247" y="8170"/>
                  </a:lnTo>
                  <a:lnTo>
                    <a:pt x="10874" y="8170"/>
                  </a:lnTo>
                  <a:lnTo>
                    <a:pt x="11080" y="7982"/>
                  </a:lnTo>
                  <a:lnTo>
                    <a:pt x="11470" y="7017"/>
                  </a:lnTo>
                  <a:lnTo>
                    <a:pt x="11479" y="4027"/>
                  </a:lnTo>
                  <a:lnTo>
                    <a:pt x="11080" y="3047"/>
                  </a:lnTo>
                  <a:lnTo>
                    <a:pt x="10888" y="2874"/>
                  </a:lnTo>
                  <a:close/>
                </a:path>
                <a:path w="120014" h="21589">
                  <a:moveTo>
                    <a:pt x="19152" y="5230"/>
                  </a:moveTo>
                  <a:lnTo>
                    <a:pt x="17091" y="5230"/>
                  </a:lnTo>
                  <a:lnTo>
                    <a:pt x="16176" y="5468"/>
                  </a:lnTo>
                  <a:lnTo>
                    <a:pt x="12898" y="12651"/>
                  </a:lnTo>
                  <a:lnTo>
                    <a:pt x="13402" y="14027"/>
                  </a:lnTo>
                  <a:lnTo>
                    <a:pt x="15420" y="16016"/>
                  </a:lnTo>
                  <a:lnTo>
                    <a:pt x="16803" y="16513"/>
                  </a:lnTo>
                  <a:lnTo>
                    <a:pt x="19368" y="16513"/>
                  </a:lnTo>
                  <a:lnTo>
                    <a:pt x="20132" y="16397"/>
                  </a:lnTo>
                  <a:lnTo>
                    <a:pt x="21573" y="15922"/>
                  </a:lnTo>
                  <a:lnTo>
                    <a:pt x="22185" y="15576"/>
                  </a:lnTo>
                  <a:lnTo>
                    <a:pt x="22689" y="15129"/>
                  </a:lnTo>
                  <a:lnTo>
                    <a:pt x="22534" y="14805"/>
                  </a:lnTo>
                  <a:lnTo>
                    <a:pt x="17451" y="14805"/>
                  </a:lnTo>
                  <a:lnTo>
                    <a:pt x="16558" y="14481"/>
                  </a:lnTo>
                  <a:lnTo>
                    <a:pt x="15304" y="13184"/>
                  </a:lnTo>
                  <a:lnTo>
                    <a:pt x="14995" y="12219"/>
                  </a:lnTo>
                  <a:lnTo>
                    <a:pt x="14995" y="11174"/>
                  </a:lnTo>
                  <a:lnTo>
                    <a:pt x="14606" y="11174"/>
                  </a:lnTo>
                  <a:lnTo>
                    <a:pt x="14606" y="9920"/>
                  </a:lnTo>
                  <a:lnTo>
                    <a:pt x="14995" y="9920"/>
                  </a:lnTo>
                  <a:lnTo>
                    <a:pt x="15102" y="9121"/>
                  </a:lnTo>
                  <a:lnTo>
                    <a:pt x="15302" y="8494"/>
                  </a:lnTo>
                  <a:lnTo>
                    <a:pt x="16364" y="7139"/>
                  </a:lnTo>
                  <a:lnTo>
                    <a:pt x="17142" y="6786"/>
                  </a:lnTo>
                  <a:lnTo>
                    <a:pt x="21801" y="6786"/>
                  </a:lnTo>
                  <a:lnTo>
                    <a:pt x="21392" y="6311"/>
                  </a:lnTo>
                  <a:lnTo>
                    <a:pt x="20009" y="5446"/>
                  </a:lnTo>
                  <a:lnTo>
                    <a:pt x="19152" y="5230"/>
                  </a:lnTo>
                  <a:close/>
                </a:path>
                <a:path w="120014" h="21589">
                  <a:moveTo>
                    <a:pt x="21976" y="13638"/>
                  </a:moveTo>
                  <a:lnTo>
                    <a:pt x="21472" y="14056"/>
                  </a:lnTo>
                  <a:lnTo>
                    <a:pt x="20938" y="14358"/>
                  </a:lnTo>
                  <a:lnTo>
                    <a:pt x="19829" y="14719"/>
                  </a:lnTo>
                  <a:lnTo>
                    <a:pt x="19238" y="14805"/>
                  </a:lnTo>
                  <a:lnTo>
                    <a:pt x="22534" y="14805"/>
                  </a:lnTo>
                  <a:lnTo>
                    <a:pt x="21976" y="13638"/>
                  </a:lnTo>
                  <a:close/>
                </a:path>
                <a:path w="120014" h="21589">
                  <a:moveTo>
                    <a:pt x="14995" y="9920"/>
                  </a:moveTo>
                  <a:lnTo>
                    <a:pt x="14606" y="9920"/>
                  </a:lnTo>
                  <a:lnTo>
                    <a:pt x="14606" y="11174"/>
                  </a:lnTo>
                  <a:lnTo>
                    <a:pt x="14995" y="11174"/>
                  </a:lnTo>
                  <a:lnTo>
                    <a:pt x="14995" y="9920"/>
                  </a:lnTo>
                  <a:close/>
                </a:path>
                <a:path w="120014" h="21589">
                  <a:moveTo>
                    <a:pt x="20960" y="9920"/>
                  </a:moveTo>
                  <a:lnTo>
                    <a:pt x="14995" y="9920"/>
                  </a:lnTo>
                  <a:lnTo>
                    <a:pt x="14995" y="11174"/>
                  </a:lnTo>
                  <a:lnTo>
                    <a:pt x="22819" y="11174"/>
                  </a:lnTo>
                  <a:lnTo>
                    <a:pt x="22819" y="10201"/>
                  </a:lnTo>
                  <a:lnTo>
                    <a:pt x="20960" y="10201"/>
                  </a:lnTo>
                  <a:lnTo>
                    <a:pt x="20960" y="9920"/>
                  </a:lnTo>
                  <a:close/>
                </a:path>
                <a:path w="120014" h="21589">
                  <a:moveTo>
                    <a:pt x="21801" y="6786"/>
                  </a:moveTo>
                  <a:lnTo>
                    <a:pt x="19058" y="6786"/>
                  </a:lnTo>
                  <a:lnTo>
                    <a:pt x="19684" y="7060"/>
                  </a:lnTo>
                  <a:lnTo>
                    <a:pt x="20715" y="8285"/>
                  </a:lnTo>
                  <a:lnTo>
                    <a:pt x="20855" y="8760"/>
                  </a:lnTo>
                  <a:lnTo>
                    <a:pt x="20960" y="10201"/>
                  </a:lnTo>
                  <a:lnTo>
                    <a:pt x="21328" y="9920"/>
                  </a:lnTo>
                  <a:lnTo>
                    <a:pt x="22819" y="9920"/>
                  </a:lnTo>
                  <a:lnTo>
                    <a:pt x="22761" y="9121"/>
                  </a:lnTo>
                  <a:lnTo>
                    <a:pt x="22639" y="8494"/>
                  </a:lnTo>
                  <a:lnTo>
                    <a:pt x="21918" y="6923"/>
                  </a:lnTo>
                  <a:lnTo>
                    <a:pt x="21801" y="6786"/>
                  </a:lnTo>
                  <a:close/>
                </a:path>
                <a:path w="120014" h="21589">
                  <a:moveTo>
                    <a:pt x="22819" y="9920"/>
                  </a:moveTo>
                  <a:lnTo>
                    <a:pt x="21328" y="9920"/>
                  </a:lnTo>
                  <a:lnTo>
                    <a:pt x="20960" y="10201"/>
                  </a:lnTo>
                  <a:lnTo>
                    <a:pt x="22819" y="10201"/>
                  </a:lnTo>
                  <a:lnTo>
                    <a:pt x="22819" y="9920"/>
                  </a:lnTo>
                  <a:close/>
                </a:path>
                <a:path w="120014" h="21589">
                  <a:moveTo>
                    <a:pt x="27269" y="5425"/>
                  </a:moveTo>
                  <a:lnTo>
                    <a:pt x="25151" y="5425"/>
                  </a:lnTo>
                  <a:lnTo>
                    <a:pt x="25185" y="5770"/>
                  </a:lnTo>
                  <a:lnTo>
                    <a:pt x="25281" y="16318"/>
                  </a:lnTo>
                  <a:lnTo>
                    <a:pt x="27485" y="16318"/>
                  </a:lnTo>
                  <a:lnTo>
                    <a:pt x="27601" y="9121"/>
                  </a:lnTo>
                  <a:lnTo>
                    <a:pt x="28030" y="8234"/>
                  </a:lnTo>
                  <a:lnTo>
                    <a:pt x="27161" y="8234"/>
                  </a:lnTo>
                  <a:lnTo>
                    <a:pt x="27305" y="7557"/>
                  </a:lnTo>
                  <a:lnTo>
                    <a:pt x="27269" y="5425"/>
                  </a:lnTo>
                  <a:close/>
                </a:path>
                <a:path w="120014" h="21589">
                  <a:moveTo>
                    <a:pt x="27426" y="7280"/>
                  </a:moveTo>
                  <a:lnTo>
                    <a:pt x="27305" y="7557"/>
                  </a:lnTo>
                  <a:lnTo>
                    <a:pt x="27161" y="8234"/>
                  </a:lnTo>
                  <a:lnTo>
                    <a:pt x="27507" y="8234"/>
                  </a:lnTo>
                  <a:lnTo>
                    <a:pt x="27426" y="7280"/>
                  </a:lnTo>
                  <a:close/>
                </a:path>
                <a:path w="120014" h="21589">
                  <a:moveTo>
                    <a:pt x="30180" y="5230"/>
                  </a:moveTo>
                  <a:lnTo>
                    <a:pt x="27507" y="8234"/>
                  </a:lnTo>
                  <a:lnTo>
                    <a:pt x="28030" y="8234"/>
                  </a:lnTo>
                  <a:lnTo>
                    <a:pt x="28400" y="7795"/>
                  </a:lnTo>
                  <a:lnTo>
                    <a:pt x="29294" y="7233"/>
                  </a:lnTo>
                  <a:lnTo>
                    <a:pt x="29834" y="7089"/>
                  </a:lnTo>
                  <a:lnTo>
                    <a:pt x="31767" y="7089"/>
                  </a:lnTo>
                  <a:lnTo>
                    <a:pt x="31707" y="5338"/>
                  </a:lnTo>
                  <a:lnTo>
                    <a:pt x="31153" y="5245"/>
                  </a:lnTo>
                  <a:lnTo>
                    <a:pt x="30180" y="5230"/>
                  </a:lnTo>
                  <a:close/>
                </a:path>
                <a:path w="120014" h="21589">
                  <a:moveTo>
                    <a:pt x="31767" y="7089"/>
                  </a:moveTo>
                  <a:lnTo>
                    <a:pt x="30727" y="7089"/>
                  </a:lnTo>
                  <a:lnTo>
                    <a:pt x="31304" y="7147"/>
                  </a:lnTo>
                  <a:lnTo>
                    <a:pt x="31765" y="7305"/>
                  </a:lnTo>
                  <a:lnTo>
                    <a:pt x="31767" y="7089"/>
                  </a:lnTo>
                  <a:close/>
                </a:path>
                <a:path w="120014" h="21589">
                  <a:moveTo>
                    <a:pt x="33366" y="13703"/>
                  </a:moveTo>
                  <a:lnTo>
                    <a:pt x="32696" y="15194"/>
                  </a:lnTo>
                  <a:lnTo>
                    <a:pt x="33200" y="15612"/>
                  </a:lnTo>
                  <a:lnTo>
                    <a:pt x="33834" y="15936"/>
                  </a:lnTo>
                  <a:lnTo>
                    <a:pt x="35362" y="16397"/>
                  </a:lnTo>
                  <a:lnTo>
                    <a:pt x="36197" y="16513"/>
                  </a:lnTo>
                  <a:lnTo>
                    <a:pt x="37999" y="16513"/>
                  </a:lnTo>
                  <a:lnTo>
                    <a:pt x="38777" y="16383"/>
                  </a:lnTo>
                  <a:lnTo>
                    <a:pt x="40102" y="15864"/>
                  </a:lnTo>
                  <a:lnTo>
                    <a:pt x="40621" y="15482"/>
                  </a:lnTo>
                  <a:lnTo>
                    <a:pt x="41044" y="14913"/>
                  </a:lnTo>
                  <a:lnTo>
                    <a:pt x="36450" y="14913"/>
                  </a:lnTo>
                  <a:lnTo>
                    <a:pt x="35787" y="14812"/>
                  </a:lnTo>
                  <a:lnTo>
                    <a:pt x="34490" y="14409"/>
                  </a:lnTo>
                  <a:lnTo>
                    <a:pt x="33899" y="14106"/>
                  </a:lnTo>
                  <a:lnTo>
                    <a:pt x="33366" y="13703"/>
                  </a:lnTo>
                  <a:close/>
                </a:path>
                <a:path w="120014" h="21589">
                  <a:moveTo>
                    <a:pt x="38171" y="5230"/>
                  </a:moveTo>
                  <a:lnTo>
                    <a:pt x="36486" y="5230"/>
                  </a:lnTo>
                  <a:lnTo>
                    <a:pt x="35715" y="5374"/>
                  </a:lnTo>
                  <a:lnTo>
                    <a:pt x="34403" y="5951"/>
                  </a:lnTo>
                  <a:lnTo>
                    <a:pt x="33899" y="6347"/>
                  </a:lnTo>
                  <a:lnTo>
                    <a:pt x="33193" y="7355"/>
                  </a:lnTo>
                  <a:lnTo>
                    <a:pt x="33129" y="9632"/>
                  </a:lnTo>
                  <a:lnTo>
                    <a:pt x="33258" y="9971"/>
                  </a:lnTo>
                  <a:lnTo>
                    <a:pt x="34209" y="10951"/>
                  </a:lnTo>
                  <a:lnTo>
                    <a:pt x="34908" y="11296"/>
                  </a:lnTo>
                  <a:lnTo>
                    <a:pt x="35830" y="11498"/>
                  </a:lnTo>
                  <a:lnTo>
                    <a:pt x="38481" y="12024"/>
                  </a:lnTo>
                  <a:lnTo>
                    <a:pt x="38892" y="12197"/>
                  </a:lnTo>
                  <a:lnTo>
                    <a:pt x="39396" y="12658"/>
                  </a:lnTo>
                  <a:lnTo>
                    <a:pt x="39496" y="13883"/>
                  </a:lnTo>
                  <a:lnTo>
                    <a:pt x="39324" y="14214"/>
                  </a:lnTo>
                  <a:lnTo>
                    <a:pt x="38517" y="14776"/>
                  </a:lnTo>
                  <a:lnTo>
                    <a:pt x="37919" y="14913"/>
                  </a:lnTo>
                  <a:lnTo>
                    <a:pt x="41044" y="14913"/>
                  </a:lnTo>
                  <a:lnTo>
                    <a:pt x="41370" y="14474"/>
                  </a:lnTo>
                  <a:lnTo>
                    <a:pt x="41487" y="14106"/>
                  </a:lnTo>
                  <a:lnTo>
                    <a:pt x="41398" y="12024"/>
                  </a:lnTo>
                  <a:lnTo>
                    <a:pt x="41313" y="11808"/>
                  </a:lnTo>
                  <a:lnTo>
                    <a:pt x="40333" y="10886"/>
                  </a:lnTo>
                  <a:lnTo>
                    <a:pt x="39598" y="10554"/>
                  </a:lnTo>
                  <a:lnTo>
                    <a:pt x="36543" y="9942"/>
                  </a:lnTo>
                  <a:lnTo>
                    <a:pt x="36024" y="9812"/>
                  </a:lnTo>
                  <a:lnTo>
                    <a:pt x="35643" y="9632"/>
                  </a:lnTo>
                  <a:lnTo>
                    <a:pt x="35167" y="9157"/>
                  </a:lnTo>
                  <a:lnTo>
                    <a:pt x="35077" y="7932"/>
                  </a:lnTo>
                  <a:lnTo>
                    <a:pt x="35246" y="7586"/>
                  </a:lnTo>
                  <a:lnTo>
                    <a:pt x="36024" y="6981"/>
                  </a:lnTo>
                  <a:lnTo>
                    <a:pt x="36622" y="6830"/>
                  </a:lnTo>
                  <a:lnTo>
                    <a:pt x="41218" y="6830"/>
                  </a:lnTo>
                  <a:lnTo>
                    <a:pt x="41342" y="6570"/>
                  </a:lnTo>
                  <a:lnTo>
                    <a:pt x="40880" y="6138"/>
                  </a:lnTo>
                  <a:lnTo>
                    <a:pt x="40304" y="5806"/>
                  </a:lnTo>
                  <a:lnTo>
                    <a:pt x="38921" y="5345"/>
                  </a:lnTo>
                  <a:lnTo>
                    <a:pt x="38171" y="5230"/>
                  </a:lnTo>
                  <a:close/>
                </a:path>
                <a:path w="120014" h="21589">
                  <a:moveTo>
                    <a:pt x="41218" y="6830"/>
                  </a:moveTo>
                  <a:lnTo>
                    <a:pt x="38006" y="6830"/>
                  </a:lnTo>
                  <a:lnTo>
                    <a:pt x="38575" y="6938"/>
                  </a:lnTo>
                  <a:lnTo>
                    <a:pt x="39699" y="7355"/>
                  </a:lnTo>
                  <a:lnTo>
                    <a:pt x="40203" y="7644"/>
                  </a:lnTo>
                  <a:lnTo>
                    <a:pt x="40650" y="8018"/>
                  </a:lnTo>
                  <a:lnTo>
                    <a:pt x="41218" y="6830"/>
                  </a:lnTo>
                  <a:close/>
                </a:path>
                <a:path w="120014" h="21589">
                  <a:moveTo>
                    <a:pt x="46076" y="5425"/>
                  </a:moveTo>
                  <a:lnTo>
                    <a:pt x="43958" y="5425"/>
                  </a:lnTo>
                  <a:lnTo>
                    <a:pt x="44032" y="6368"/>
                  </a:lnTo>
                  <a:lnTo>
                    <a:pt x="44131" y="20987"/>
                  </a:lnTo>
                  <a:lnTo>
                    <a:pt x="46314" y="20987"/>
                  </a:lnTo>
                  <a:lnTo>
                    <a:pt x="46241" y="14474"/>
                  </a:lnTo>
                  <a:lnTo>
                    <a:pt x="46076" y="13897"/>
                  </a:lnTo>
                  <a:lnTo>
                    <a:pt x="47195" y="13897"/>
                  </a:lnTo>
                  <a:lnTo>
                    <a:pt x="46552" y="13148"/>
                  </a:lnTo>
                  <a:lnTo>
                    <a:pt x="46271" y="12168"/>
                  </a:lnTo>
                  <a:lnTo>
                    <a:pt x="46271" y="9575"/>
                  </a:lnTo>
                  <a:lnTo>
                    <a:pt x="46552" y="8602"/>
                  </a:lnTo>
                  <a:lnTo>
                    <a:pt x="47171" y="7889"/>
                  </a:lnTo>
                  <a:lnTo>
                    <a:pt x="46054" y="7889"/>
                  </a:lnTo>
                  <a:lnTo>
                    <a:pt x="46129" y="7622"/>
                  </a:lnTo>
                  <a:lnTo>
                    <a:pt x="46076" y="5425"/>
                  </a:lnTo>
                  <a:close/>
                </a:path>
                <a:path w="120014" h="21589">
                  <a:moveTo>
                    <a:pt x="47195" y="13897"/>
                  </a:moveTo>
                  <a:lnTo>
                    <a:pt x="46314" y="13897"/>
                  </a:lnTo>
                  <a:lnTo>
                    <a:pt x="46379" y="14805"/>
                  </a:lnTo>
                  <a:lnTo>
                    <a:pt x="46768" y="15346"/>
                  </a:lnTo>
                  <a:lnTo>
                    <a:pt x="48191" y="16289"/>
                  </a:lnTo>
                  <a:lnTo>
                    <a:pt x="48994" y="16513"/>
                  </a:lnTo>
                  <a:lnTo>
                    <a:pt x="50910" y="16513"/>
                  </a:lnTo>
                  <a:lnTo>
                    <a:pt x="51765" y="16282"/>
                  </a:lnTo>
                  <a:lnTo>
                    <a:pt x="53194" y="15396"/>
                  </a:lnTo>
                  <a:lnTo>
                    <a:pt x="53700" y="14805"/>
                  </a:lnTo>
                  <a:lnTo>
                    <a:pt x="48454" y="14805"/>
                  </a:lnTo>
                  <a:lnTo>
                    <a:pt x="47690" y="14474"/>
                  </a:lnTo>
                  <a:lnTo>
                    <a:pt x="47195" y="13897"/>
                  </a:lnTo>
                  <a:close/>
                </a:path>
                <a:path w="120014" h="21589">
                  <a:moveTo>
                    <a:pt x="53705" y="6959"/>
                  </a:moveTo>
                  <a:lnTo>
                    <a:pt x="50356" y="6959"/>
                  </a:lnTo>
                  <a:lnTo>
                    <a:pt x="51112" y="7291"/>
                  </a:lnTo>
                  <a:lnTo>
                    <a:pt x="52250" y="8602"/>
                  </a:lnTo>
                  <a:lnTo>
                    <a:pt x="52539" y="9575"/>
                  </a:lnTo>
                  <a:lnTo>
                    <a:pt x="52539" y="12168"/>
                  </a:lnTo>
                  <a:lnTo>
                    <a:pt x="52250" y="13148"/>
                  </a:lnTo>
                  <a:lnTo>
                    <a:pt x="51112" y="14474"/>
                  </a:lnTo>
                  <a:lnTo>
                    <a:pt x="50356" y="14805"/>
                  </a:lnTo>
                  <a:lnTo>
                    <a:pt x="53700" y="14805"/>
                  </a:lnTo>
                  <a:lnTo>
                    <a:pt x="54542" y="13047"/>
                  </a:lnTo>
                  <a:lnTo>
                    <a:pt x="54717" y="12168"/>
                  </a:lnTo>
                  <a:lnTo>
                    <a:pt x="54720" y="9575"/>
                  </a:lnTo>
                  <a:lnTo>
                    <a:pt x="54542" y="8681"/>
                  </a:lnTo>
                  <a:lnTo>
                    <a:pt x="53776" y="7067"/>
                  </a:lnTo>
                  <a:close/>
                </a:path>
                <a:path w="120014" h="21589">
                  <a:moveTo>
                    <a:pt x="46314" y="13897"/>
                  </a:moveTo>
                  <a:lnTo>
                    <a:pt x="46076" y="13897"/>
                  </a:lnTo>
                  <a:lnTo>
                    <a:pt x="46314" y="14714"/>
                  </a:lnTo>
                  <a:lnTo>
                    <a:pt x="46314" y="13897"/>
                  </a:lnTo>
                  <a:close/>
                </a:path>
                <a:path w="120014" h="21589">
                  <a:moveTo>
                    <a:pt x="46236" y="7243"/>
                  </a:moveTo>
                  <a:lnTo>
                    <a:pt x="46054" y="7889"/>
                  </a:lnTo>
                  <a:lnTo>
                    <a:pt x="46292" y="7889"/>
                  </a:lnTo>
                  <a:lnTo>
                    <a:pt x="46236" y="7243"/>
                  </a:lnTo>
                  <a:close/>
                </a:path>
                <a:path w="120014" h="21589">
                  <a:moveTo>
                    <a:pt x="50910" y="5230"/>
                  </a:moveTo>
                  <a:lnTo>
                    <a:pt x="48980" y="5230"/>
                  </a:lnTo>
                  <a:lnTo>
                    <a:pt x="48144" y="5468"/>
                  </a:lnTo>
                  <a:lnTo>
                    <a:pt x="46746" y="6419"/>
                  </a:lnTo>
                  <a:lnTo>
                    <a:pt x="46362" y="6959"/>
                  </a:lnTo>
                  <a:lnTo>
                    <a:pt x="46292" y="7889"/>
                  </a:lnTo>
                  <a:lnTo>
                    <a:pt x="47171" y="7889"/>
                  </a:lnTo>
                  <a:lnTo>
                    <a:pt x="47690" y="7291"/>
                  </a:lnTo>
                  <a:lnTo>
                    <a:pt x="48454" y="6959"/>
                  </a:lnTo>
                  <a:lnTo>
                    <a:pt x="53705" y="6959"/>
                  </a:lnTo>
                  <a:lnTo>
                    <a:pt x="53194" y="6368"/>
                  </a:lnTo>
                  <a:lnTo>
                    <a:pt x="51753" y="5461"/>
                  </a:lnTo>
                  <a:lnTo>
                    <a:pt x="50910" y="5230"/>
                  </a:lnTo>
                  <a:close/>
                </a:path>
                <a:path w="120014" h="21589">
                  <a:moveTo>
                    <a:pt x="59485" y="5425"/>
                  </a:moveTo>
                  <a:lnTo>
                    <a:pt x="57302" y="5425"/>
                  </a:lnTo>
                  <a:lnTo>
                    <a:pt x="57302" y="16318"/>
                  </a:lnTo>
                  <a:lnTo>
                    <a:pt x="59485" y="16318"/>
                  </a:lnTo>
                  <a:lnTo>
                    <a:pt x="59485" y="5425"/>
                  </a:lnTo>
                  <a:close/>
                </a:path>
                <a:path w="120014" h="21589">
                  <a:moveTo>
                    <a:pt x="59658" y="886"/>
                  </a:moveTo>
                  <a:lnTo>
                    <a:pt x="57129" y="886"/>
                  </a:lnTo>
                  <a:lnTo>
                    <a:pt x="57129" y="3155"/>
                  </a:lnTo>
                  <a:lnTo>
                    <a:pt x="59658" y="3155"/>
                  </a:lnTo>
                  <a:lnTo>
                    <a:pt x="59658" y="886"/>
                  </a:lnTo>
                  <a:close/>
                </a:path>
                <a:path w="120014" h="21589">
                  <a:moveTo>
                    <a:pt x="68167" y="5230"/>
                  </a:moveTo>
                  <a:lnTo>
                    <a:pt x="66366" y="5230"/>
                  </a:lnTo>
                  <a:lnTo>
                    <a:pt x="65415" y="5453"/>
                  </a:lnTo>
                  <a:lnTo>
                    <a:pt x="63801" y="6332"/>
                  </a:lnTo>
                  <a:lnTo>
                    <a:pt x="63181" y="6959"/>
                  </a:lnTo>
                  <a:lnTo>
                    <a:pt x="62281" y="8638"/>
                  </a:lnTo>
                  <a:lnTo>
                    <a:pt x="62072" y="9575"/>
                  </a:lnTo>
                  <a:lnTo>
                    <a:pt x="62080" y="12096"/>
                  </a:lnTo>
                  <a:lnTo>
                    <a:pt x="66366" y="16513"/>
                  </a:lnTo>
                  <a:lnTo>
                    <a:pt x="68138" y="16513"/>
                  </a:lnTo>
                  <a:lnTo>
                    <a:pt x="68808" y="16397"/>
                  </a:lnTo>
                  <a:lnTo>
                    <a:pt x="70148" y="15922"/>
                  </a:lnTo>
                  <a:lnTo>
                    <a:pt x="70710" y="15583"/>
                  </a:lnTo>
                  <a:lnTo>
                    <a:pt x="71157" y="15151"/>
                  </a:lnTo>
                  <a:lnTo>
                    <a:pt x="70976" y="14762"/>
                  </a:lnTo>
                  <a:lnTo>
                    <a:pt x="66575" y="14762"/>
                  </a:lnTo>
                  <a:lnTo>
                    <a:pt x="65761" y="14423"/>
                  </a:lnTo>
                  <a:lnTo>
                    <a:pt x="64579" y="13069"/>
                  </a:lnTo>
                  <a:lnTo>
                    <a:pt x="64284" y="12096"/>
                  </a:lnTo>
                  <a:lnTo>
                    <a:pt x="64284" y="9575"/>
                  </a:lnTo>
                  <a:lnTo>
                    <a:pt x="64579" y="8616"/>
                  </a:lnTo>
                  <a:lnTo>
                    <a:pt x="65761" y="7291"/>
                  </a:lnTo>
                  <a:lnTo>
                    <a:pt x="66575" y="6959"/>
                  </a:lnTo>
                  <a:lnTo>
                    <a:pt x="70986" y="6959"/>
                  </a:lnTo>
                  <a:lnTo>
                    <a:pt x="71157" y="6592"/>
                  </a:lnTo>
                  <a:lnTo>
                    <a:pt x="70725" y="6160"/>
                  </a:lnTo>
                  <a:lnTo>
                    <a:pt x="70177" y="5828"/>
                  </a:lnTo>
                  <a:lnTo>
                    <a:pt x="68851" y="5353"/>
                  </a:lnTo>
                  <a:lnTo>
                    <a:pt x="68167" y="5230"/>
                  </a:lnTo>
                  <a:close/>
                </a:path>
                <a:path w="120014" h="21589">
                  <a:moveTo>
                    <a:pt x="70444" y="13616"/>
                  </a:moveTo>
                  <a:lnTo>
                    <a:pt x="70026" y="14020"/>
                  </a:lnTo>
                  <a:lnTo>
                    <a:pt x="69565" y="14315"/>
                  </a:lnTo>
                  <a:lnTo>
                    <a:pt x="68556" y="14675"/>
                  </a:lnTo>
                  <a:lnTo>
                    <a:pt x="68073" y="14762"/>
                  </a:lnTo>
                  <a:lnTo>
                    <a:pt x="70976" y="14762"/>
                  </a:lnTo>
                  <a:lnTo>
                    <a:pt x="70444" y="13616"/>
                  </a:lnTo>
                  <a:close/>
                </a:path>
                <a:path w="120014" h="21589">
                  <a:moveTo>
                    <a:pt x="70986" y="6959"/>
                  </a:moveTo>
                  <a:lnTo>
                    <a:pt x="68088" y="6959"/>
                  </a:lnTo>
                  <a:lnTo>
                    <a:pt x="68578" y="7060"/>
                  </a:lnTo>
                  <a:lnTo>
                    <a:pt x="69586" y="7449"/>
                  </a:lnTo>
                  <a:lnTo>
                    <a:pt x="70040" y="7737"/>
                  </a:lnTo>
                  <a:lnTo>
                    <a:pt x="70444" y="8126"/>
                  </a:lnTo>
                  <a:lnTo>
                    <a:pt x="70986" y="6959"/>
                  </a:lnTo>
                  <a:close/>
                </a:path>
                <a:path w="120014" h="21589">
                  <a:moveTo>
                    <a:pt x="78508" y="5230"/>
                  </a:moveTo>
                  <a:lnTo>
                    <a:pt x="76592" y="5230"/>
                  </a:lnTo>
                  <a:lnTo>
                    <a:pt x="75737" y="5468"/>
                  </a:lnTo>
                  <a:lnTo>
                    <a:pt x="74308" y="6368"/>
                  </a:lnTo>
                  <a:lnTo>
                    <a:pt x="73790" y="6959"/>
                  </a:lnTo>
                  <a:lnTo>
                    <a:pt x="72953" y="8681"/>
                  </a:lnTo>
                  <a:lnTo>
                    <a:pt x="72781" y="9575"/>
                  </a:lnTo>
                  <a:lnTo>
                    <a:pt x="72784" y="12168"/>
                  </a:lnTo>
                  <a:lnTo>
                    <a:pt x="76592" y="16513"/>
                  </a:lnTo>
                  <a:lnTo>
                    <a:pt x="78479" y="16513"/>
                  </a:lnTo>
                  <a:lnTo>
                    <a:pt x="79294" y="16282"/>
                  </a:lnTo>
                  <a:lnTo>
                    <a:pt x="80720" y="15346"/>
                  </a:lnTo>
                  <a:lnTo>
                    <a:pt x="81121" y="14805"/>
                  </a:lnTo>
                  <a:lnTo>
                    <a:pt x="77132" y="14805"/>
                  </a:lnTo>
                  <a:lnTo>
                    <a:pt x="76368" y="14474"/>
                  </a:lnTo>
                  <a:lnTo>
                    <a:pt x="75245" y="13148"/>
                  </a:lnTo>
                  <a:lnTo>
                    <a:pt x="74964" y="12168"/>
                  </a:lnTo>
                  <a:lnTo>
                    <a:pt x="74964" y="9575"/>
                  </a:lnTo>
                  <a:lnTo>
                    <a:pt x="75245" y="8602"/>
                  </a:lnTo>
                  <a:lnTo>
                    <a:pt x="76383" y="7291"/>
                  </a:lnTo>
                  <a:lnTo>
                    <a:pt x="77147" y="6959"/>
                  </a:lnTo>
                  <a:lnTo>
                    <a:pt x="81139" y="6959"/>
                  </a:lnTo>
                  <a:lnTo>
                    <a:pt x="80749" y="6419"/>
                  </a:lnTo>
                  <a:lnTo>
                    <a:pt x="79312" y="5461"/>
                  </a:lnTo>
                  <a:lnTo>
                    <a:pt x="78508" y="5230"/>
                  </a:lnTo>
                  <a:close/>
                </a:path>
                <a:path w="120014" h="21589">
                  <a:moveTo>
                    <a:pt x="83371" y="13897"/>
                  </a:moveTo>
                  <a:lnTo>
                    <a:pt x="81426" y="13897"/>
                  </a:lnTo>
                  <a:lnTo>
                    <a:pt x="81262" y="14474"/>
                  </a:lnTo>
                  <a:lnTo>
                    <a:pt x="81188" y="16318"/>
                  </a:lnTo>
                  <a:lnTo>
                    <a:pt x="83371" y="16318"/>
                  </a:lnTo>
                  <a:lnTo>
                    <a:pt x="83371" y="13897"/>
                  </a:lnTo>
                  <a:close/>
                </a:path>
                <a:path w="120014" h="21589">
                  <a:moveTo>
                    <a:pt x="81139" y="6959"/>
                  </a:moveTo>
                  <a:lnTo>
                    <a:pt x="79034" y="6959"/>
                  </a:lnTo>
                  <a:lnTo>
                    <a:pt x="79784" y="7291"/>
                  </a:lnTo>
                  <a:lnTo>
                    <a:pt x="80922" y="8602"/>
                  </a:lnTo>
                  <a:lnTo>
                    <a:pt x="81210" y="9575"/>
                  </a:lnTo>
                  <a:lnTo>
                    <a:pt x="81210" y="12168"/>
                  </a:lnTo>
                  <a:lnTo>
                    <a:pt x="80922" y="13148"/>
                  </a:lnTo>
                  <a:lnTo>
                    <a:pt x="79784" y="14474"/>
                  </a:lnTo>
                  <a:lnTo>
                    <a:pt x="79034" y="14805"/>
                  </a:lnTo>
                  <a:lnTo>
                    <a:pt x="81121" y="14805"/>
                  </a:lnTo>
                  <a:lnTo>
                    <a:pt x="81188" y="13897"/>
                  </a:lnTo>
                  <a:lnTo>
                    <a:pt x="83371" y="13897"/>
                  </a:lnTo>
                  <a:lnTo>
                    <a:pt x="83371" y="7889"/>
                  </a:lnTo>
                  <a:lnTo>
                    <a:pt x="81210" y="7889"/>
                  </a:lnTo>
                  <a:lnTo>
                    <a:pt x="81139" y="6959"/>
                  </a:lnTo>
                  <a:close/>
                </a:path>
                <a:path w="120014" h="21589">
                  <a:moveTo>
                    <a:pt x="81426" y="13897"/>
                  </a:moveTo>
                  <a:lnTo>
                    <a:pt x="81188" y="13897"/>
                  </a:lnTo>
                  <a:lnTo>
                    <a:pt x="81188" y="14714"/>
                  </a:lnTo>
                  <a:lnTo>
                    <a:pt x="81426" y="13897"/>
                  </a:lnTo>
                  <a:close/>
                </a:path>
                <a:path w="120014" h="21589">
                  <a:moveTo>
                    <a:pt x="81267" y="7243"/>
                  </a:moveTo>
                  <a:lnTo>
                    <a:pt x="81210" y="7889"/>
                  </a:lnTo>
                  <a:lnTo>
                    <a:pt x="81448" y="7889"/>
                  </a:lnTo>
                  <a:lnTo>
                    <a:pt x="81267" y="7243"/>
                  </a:lnTo>
                  <a:close/>
                </a:path>
                <a:path w="120014" h="21589">
                  <a:moveTo>
                    <a:pt x="83544" y="5425"/>
                  </a:moveTo>
                  <a:lnTo>
                    <a:pt x="81426" y="5425"/>
                  </a:lnTo>
                  <a:lnTo>
                    <a:pt x="81373" y="7622"/>
                  </a:lnTo>
                  <a:lnTo>
                    <a:pt x="81448" y="7889"/>
                  </a:lnTo>
                  <a:lnTo>
                    <a:pt x="83371" y="7889"/>
                  </a:lnTo>
                  <a:lnTo>
                    <a:pt x="83460" y="6368"/>
                  </a:lnTo>
                  <a:lnTo>
                    <a:pt x="83544" y="5425"/>
                  </a:lnTo>
                  <a:close/>
                </a:path>
                <a:path w="120014" h="21589">
                  <a:moveTo>
                    <a:pt x="92040" y="5230"/>
                  </a:moveTo>
                  <a:lnTo>
                    <a:pt x="90238" y="5230"/>
                  </a:lnTo>
                  <a:lnTo>
                    <a:pt x="89287" y="5453"/>
                  </a:lnTo>
                  <a:lnTo>
                    <a:pt x="87674" y="6332"/>
                  </a:lnTo>
                  <a:lnTo>
                    <a:pt x="87054" y="6959"/>
                  </a:lnTo>
                  <a:lnTo>
                    <a:pt x="86153" y="8638"/>
                  </a:lnTo>
                  <a:lnTo>
                    <a:pt x="85944" y="9575"/>
                  </a:lnTo>
                  <a:lnTo>
                    <a:pt x="85953" y="12096"/>
                  </a:lnTo>
                  <a:lnTo>
                    <a:pt x="90238" y="16513"/>
                  </a:lnTo>
                  <a:lnTo>
                    <a:pt x="92011" y="16513"/>
                  </a:lnTo>
                  <a:lnTo>
                    <a:pt x="92681" y="16397"/>
                  </a:lnTo>
                  <a:lnTo>
                    <a:pt x="94021" y="15922"/>
                  </a:lnTo>
                  <a:lnTo>
                    <a:pt x="94583" y="15583"/>
                  </a:lnTo>
                  <a:lnTo>
                    <a:pt x="95030" y="15151"/>
                  </a:lnTo>
                  <a:lnTo>
                    <a:pt x="94849" y="14762"/>
                  </a:lnTo>
                  <a:lnTo>
                    <a:pt x="90447" y="14762"/>
                  </a:lnTo>
                  <a:lnTo>
                    <a:pt x="89633" y="14423"/>
                  </a:lnTo>
                  <a:lnTo>
                    <a:pt x="88452" y="13069"/>
                  </a:lnTo>
                  <a:lnTo>
                    <a:pt x="88156" y="12096"/>
                  </a:lnTo>
                  <a:lnTo>
                    <a:pt x="88156" y="9575"/>
                  </a:lnTo>
                  <a:lnTo>
                    <a:pt x="88452" y="8616"/>
                  </a:lnTo>
                  <a:lnTo>
                    <a:pt x="89633" y="7291"/>
                  </a:lnTo>
                  <a:lnTo>
                    <a:pt x="90447" y="6959"/>
                  </a:lnTo>
                  <a:lnTo>
                    <a:pt x="94859" y="6959"/>
                  </a:lnTo>
                  <a:lnTo>
                    <a:pt x="95030" y="6592"/>
                  </a:lnTo>
                  <a:lnTo>
                    <a:pt x="94597" y="6160"/>
                  </a:lnTo>
                  <a:lnTo>
                    <a:pt x="94050" y="5828"/>
                  </a:lnTo>
                  <a:lnTo>
                    <a:pt x="92724" y="5353"/>
                  </a:lnTo>
                  <a:lnTo>
                    <a:pt x="92040" y="5230"/>
                  </a:lnTo>
                  <a:close/>
                </a:path>
                <a:path w="120014" h="21589">
                  <a:moveTo>
                    <a:pt x="94316" y="13616"/>
                  </a:moveTo>
                  <a:lnTo>
                    <a:pt x="93898" y="14020"/>
                  </a:lnTo>
                  <a:lnTo>
                    <a:pt x="93437" y="14315"/>
                  </a:lnTo>
                  <a:lnTo>
                    <a:pt x="92429" y="14675"/>
                  </a:lnTo>
                  <a:lnTo>
                    <a:pt x="91946" y="14762"/>
                  </a:lnTo>
                  <a:lnTo>
                    <a:pt x="94849" y="14762"/>
                  </a:lnTo>
                  <a:lnTo>
                    <a:pt x="94316" y="13616"/>
                  </a:lnTo>
                  <a:close/>
                </a:path>
                <a:path w="120014" h="21589">
                  <a:moveTo>
                    <a:pt x="94859" y="6959"/>
                  </a:moveTo>
                  <a:lnTo>
                    <a:pt x="91960" y="6959"/>
                  </a:lnTo>
                  <a:lnTo>
                    <a:pt x="92450" y="7060"/>
                  </a:lnTo>
                  <a:lnTo>
                    <a:pt x="93459" y="7449"/>
                  </a:lnTo>
                  <a:lnTo>
                    <a:pt x="93913" y="7737"/>
                  </a:lnTo>
                  <a:lnTo>
                    <a:pt x="94316" y="8126"/>
                  </a:lnTo>
                  <a:lnTo>
                    <a:pt x="94859" y="6959"/>
                  </a:lnTo>
                  <a:close/>
                </a:path>
                <a:path w="120014" h="21589">
                  <a:moveTo>
                    <a:pt x="99526" y="5425"/>
                  </a:moveTo>
                  <a:lnTo>
                    <a:pt x="97343" y="5425"/>
                  </a:lnTo>
                  <a:lnTo>
                    <a:pt x="97343" y="16318"/>
                  </a:lnTo>
                  <a:lnTo>
                    <a:pt x="99526" y="16318"/>
                  </a:lnTo>
                  <a:lnTo>
                    <a:pt x="99526" y="5425"/>
                  </a:lnTo>
                  <a:close/>
                </a:path>
                <a:path w="120014" h="21589">
                  <a:moveTo>
                    <a:pt x="99699" y="886"/>
                  </a:moveTo>
                  <a:lnTo>
                    <a:pt x="97170" y="886"/>
                  </a:lnTo>
                  <a:lnTo>
                    <a:pt x="97170" y="3155"/>
                  </a:lnTo>
                  <a:lnTo>
                    <a:pt x="99699" y="3155"/>
                  </a:lnTo>
                  <a:lnTo>
                    <a:pt x="99699" y="886"/>
                  </a:lnTo>
                  <a:close/>
                </a:path>
                <a:path w="120014" h="21589">
                  <a:moveTo>
                    <a:pt x="105557" y="7111"/>
                  </a:moveTo>
                  <a:lnTo>
                    <a:pt x="103374" y="7111"/>
                  </a:lnTo>
                  <a:lnTo>
                    <a:pt x="103374" y="13948"/>
                  </a:lnTo>
                  <a:lnTo>
                    <a:pt x="103676" y="14913"/>
                  </a:lnTo>
                  <a:lnTo>
                    <a:pt x="104887" y="16196"/>
                  </a:lnTo>
                  <a:lnTo>
                    <a:pt x="105780" y="16513"/>
                  </a:lnTo>
                  <a:lnTo>
                    <a:pt x="107221" y="16513"/>
                  </a:lnTo>
                  <a:lnTo>
                    <a:pt x="107495" y="16484"/>
                  </a:lnTo>
                  <a:lnTo>
                    <a:pt x="108071" y="16383"/>
                  </a:lnTo>
                  <a:lnTo>
                    <a:pt x="108323" y="16318"/>
                  </a:lnTo>
                  <a:lnTo>
                    <a:pt x="108539" y="16232"/>
                  </a:lnTo>
                  <a:lnTo>
                    <a:pt x="108539" y="14719"/>
                  </a:lnTo>
                  <a:lnTo>
                    <a:pt x="106695" y="14719"/>
                  </a:lnTo>
                  <a:lnTo>
                    <a:pt x="106277" y="14546"/>
                  </a:lnTo>
                  <a:lnTo>
                    <a:pt x="105701" y="13854"/>
                  </a:lnTo>
                  <a:lnTo>
                    <a:pt x="105557" y="13278"/>
                  </a:lnTo>
                  <a:lnTo>
                    <a:pt x="105557" y="7111"/>
                  </a:lnTo>
                  <a:close/>
                </a:path>
                <a:path w="120014" h="21589">
                  <a:moveTo>
                    <a:pt x="108539" y="14459"/>
                  </a:moveTo>
                  <a:lnTo>
                    <a:pt x="108313" y="14546"/>
                  </a:lnTo>
                  <a:lnTo>
                    <a:pt x="107754" y="14697"/>
                  </a:lnTo>
                  <a:lnTo>
                    <a:pt x="107516" y="14719"/>
                  </a:lnTo>
                  <a:lnTo>
                    <a:pt x="108539" y="14719"/>
                  </a:lnTo>
                  <a:lnTo>
                    <a:pt x="108539" y="14459"/>
                  </a:lnTo>
                  <a:close/>
                </a:path>
                <a:path w="120014" h="21589">
                  <a:moveTo>
                    <a:pt x="108583" y="5425"/>
                  </a:moveTo>
                  <a:lnTo>
                    <a:pt x="101255" y="5425"/>
                  </a:lnTo>
                  <a:lnTo>
                    <a:pt x="101255" y="7111"/>
                  </a:lnTo>
                  <a:lnTo>
                    <a:pt x="108583" y="7111"/>
                  </a:lnTo>
                  <a:lnTo>
                    <a:pt x="108583" y="5425"/>
                  </a:lnTo>
                  <a:close/>
                </a:path>
                <a:path w="120014" h="21589">
                  <a:moveTo>
                    <a:pt x="105557" y="1966"/>
                  </a:moveTo>
                  <a:lnTo>
                    <a:pt x="103374" y="2550"/>
                  </a:lnTo>
                  <a:lnTo>
                    <a:pt x="103374" y="5425"/>
                  </a:lnTo>
                  <a:lnTo>
                    <a:pt x="105557" y="5425"/>
                  </a:lnTo>
                  <a:lnTo>
                    <a:pt x="105557" y="1966"/>
                  </a:lnTo>
                  <a:close/>
                </a:path>
                <a:path w="120014" h="21589">
                  <a:moveTo>
                    <a:pt x="116099" y="5230"/>
                  </a:moveTo>
                  <a:lnTo>
                    <a:pt x="114038" y="5230"/>
                  </a:lnTo>
                  <a:lnTo>
                    <a:pt x="113123" y="5468"/>
                  </a:lnTo>
                  <a:lnTo>
                    <a:pt x="109845" y="12651"/>
                  </a:lnTo>
                  <a:lnTo>
                    <a:pt x="110349" y="14027"/>
                  </a:lnTo>
                  <a:lnTo>
                    <a:pt x="112366" y="16016"/>
                  </a:lnTo>
                  <a:lnTo>
                    <a:pt x="113750" y="16513"/>
                  </a:lnTo>
                  <a:lnTo>
                    <a:pt x="116315" y="16513"/>
                  </a:lnTo>
                  <a:lnTo>
                    <a:pt x="117078" y="16397"/>
                  </a:lnTo>
                  <a:lnTo>
                    <a:pt x="118519" y="15922"/>
                  </a:lnTo>
                  <a:lnTo>
                    <a:pt x="119132" y="15576"/>
                  </a:lnTo>
                  <a:lnTo>
                    <a:pt x="119636" y="15129"/>
                  </a:lnTo>
                  <a:lnTo>
                    <a:pt x="119481" y="14805"/>
                  </a:lnTo>
                  <a:lnTo>
                    <a:pt x="114398" y="14805"/>
                  </a:lnTo>
                  <a:lnTo>
                    <a:pt x="113505" y="14481"/>
                  </a:lnTo>
                  <a:lnTo>
                    <a:pt x="112251" y="13184"/>
                  </a:lnTo>
                  <a:lnTo>
                    <a:pt x="111941" y="12219"/>
                  </a:lnTo>
                  <a:lnTo>
                    <a:pt x="111941" y="11174"/>
                  </a:lnTo>
                  <a:lnTo>
                    <a:pt x="111552" y="11174"/>
                  </a:lnTo>
                  <a:lnTo>
                    <a:pt x="111552" y="9920"/>
                  </a:lnTo>
                  <a:lnTo>
                    <a:pt x="111941" y="9920"/>
                  </a:lnTo>
                  <a:lnTo>
                    <a:pt x="112048" y="9121"/>
                  </a:lnTo>
                  <a:lnTo>
                    <a:pt x="112249" y="8494"/>
                  </a:lnTo>
                  <a:lnTo>
                    <a:pt x="113310" y="7139"/>
                  </a:lnTo>
                  <a:lnTo>
                    <a:pt x="114088" y="6786"/>
                  </a:lnTo>
                  <a:lnTo>
                    <a:pt x="118748" y="6786"/>
                  </a:lnTo>
                  <a:lnTo>
                    <a:pt x="118339" y="6311"/>
                  </a:lnTo>
                  <a:lnTo>
                    <a:pt x="116956" y="5446"/>
                  </a:lnTo>
                  <a:lnTo>
                    <a:pt x="116099" y="5230"/>
                  </a:lnTo>
                  <a:close/>
                </a:path>
                <a:path w="120014" h="21589">
                  <a:moveTo>
                    <a:pt x="118923" y="13638"/>
                  </a:moveTo>
                  <a:lnTo>
                    <a:pt x="118418" y="14056"/>
                  </a:lnTo>
                  <a:lnTo>
                    <a:pt x="117885" y="14358"/>
                  </a:lnTo>
                  <a:lnTo>
                    <a:pt x="116776" y="14719"/>
                  </a:lnTo>
                  <a:lnTo>
                    <a:pt x="116185" y="14805"/>
                  </a:lnTo>
                  <a:lnTo>
                    <a:pt x="119481" y="14805"/>
                  </a:lnTo>
                  <a:lnTo>
                    <a:pt x="118923" y="13638"/>
                  </a:lnTo>
                  <a:close/>
                </a:path>
                <a:path w="120014" h="21589">
                  <a:moveTo>
                    <a:pt x="111941" y="9920"/>
                  </a:moveTo>
                  <a:lnTo>
                    <a:pt x="111552" y="9920"/>
                  </a:lnTo>
                  <a:lnTo>
                    <a:pt x="111552" y="11174"/>
                  </a:lnTo>
                  <a:lnTo>
                    <a:pt x="111941" y="11174"/>
                  </a:lnTo>
                  <a:lnTo>
                    <a:pt x="111941" y="9920"/>
                  </a:lnTo>
                  <a:close/>
                </a:path>
                <a:path w="120014" h="21589">
                  <a:moveTo>
                    <a:pt x="117907" y="9920"/>
                  </a:moveTo>
                  <a:lnTo>
                    <a:pt x="111941" y="9920"/>
                  </a:lnTo>
                  <a:lnTo>
                    <a:pt x="111941" y="11174"/>
                  </a:lnTo>
                  <a:lnTo>
                    <a:pt x="119766" y="11174"/>
                  </a:lnTo>
                  <a:lnTo>
                    <a:pt x="119766" y="10201"/>
                  </a:lnTo>
                  <a:lnTo>
                    <a:pt x="117907" y="10201"/>
                  </a:lnTo>
                  <a:lnTo>
                    <a:pt x="117907" y="9920"/>
                  </a:lnTo>
                  <a:close/>
                </a:path>
                <a:path w="120014" h="21589">
                  <a:moveTo>
                    <a:pt x="118748" y="6786"/>
                  </a:moveTo>
                  <a:lnTo>
                    <a:pt x="116005" y="6786"/>
                  </a:lnTo>
                  <a:lnTo>
                    <a:pt x="116631" y="7060"/>
                  </a:lnTo>
                  <a:lnTo>
                    <a:pt x="117662" y="8285"/>
                  </a:lnTo>
                  <a:lnTo>
                    <a:pt x="117801" y="8760"/>
                  </a:lnTo>
                  <a:lnTo>
                    <a:pt x="117907" y="10201"/>
                  </a:lnTo>
                  <a:lnTo>
                    <a:pt x="118274" y="9920"/>
                  </a:lnTo>
                  <a:lnTo>
                    <a:pt x="119766" y="9920"/>
                  </a:lnTo>
                  <a:lnTo>
                    <a:pt x="119708" y="9121"/>
                  </a:lnTo>
                  <a:lnTo>
                    <a:pt x="119586" y="8494"/>
                  </a:lnTo>
                  <a:lnTo>
                    <a:pt x="118865" y="6923"/>
                  </a:lnTo>
                  <a:lnTo>
                    <a:pt x="118748" y="6786"/>
                  </a:lnTo>
                  <a:close/>
                </a:path>
                <a:path w="120014" h="21589">
                  <a:moveTo>
                    <a:pt x="119766" y="9920"/>
                  </a:moveTo>
                  <a:lnTo>
                    <a:pt x="118274" y="9920"/>
                  </a:lnTo>
                  <a:lnTo>
                    <a:pt x="117907" y="10201"/>
                  </a:lnTo>
                  <a:lnTo>
                    <a:pt x="119766" y="10201"/>
                  </a:lnTo>
                  <a:lnTo>
                    <a:pt x="119766" y="9920"/>
                  </a:lnTo>
                  <a:close/>
                </a:path>
                <a:path w="120014" h="21589">
                  <a:moveTo>
                    <a:pt x="118771" y="0"/>
                  </a:moveTo>
                  <a:lnTo>
                    <a:pt x="116545" y="0"/>
                  </a:lnTo>
                  <a:lnTo>
                    <a:pt x="114319" y="4366"/>
                  </a:lnTo>
                  <a:lnTo>
                    <a:pt x="115832" y="4366"/>
                  </a:lnTo>
                  <a:lnTo>
                    <a:pt x="118771" y="0"/>
                  </a:lnTo>
                  <a:close/>
                </a:path>
              </a:pathLst>
            </a:custGeom>
            <a:solidFill>
              <a:srgbClr val="6474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7" name="object 117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5847233" y="2663855"/>
              <a:ext cx="55835" cy="374644"/>
            </a:xfrm>
            <a:prstGeom prst="rect">
              <a:avLst/>
            </a:prstGeom>
          </p:spPr>
        </p:pic>
        <p:pic>
          <p:nvPicPr>
            <p:cNvPr id="118" name="object 118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5865241" y="2489141"/>
              <a:ext cx="64839" cy="549358"/>
            </a:xfrm>
            <a:prstGeom prst="rect">
              <a:avLst/>
            </a:prstGeom>
          </p:spPr>
        </p:pic>
        <p:sp>
          <p:nvSpPr>
            <p:cNvPr id="119" name="object 119"/>
            <p:cNvSpPr/>
            <p:nvPr/>
          </p:nvSpPr>
          <p:spPr>
            <a:xfrm>
              <a:off x="5892254" y="2507153"/>
              <a:ext cx="20320" cy="513715"/>
            </a:xfrm>
            <a:custGeom>
              <a:avLst/>
              <a:gdLst/>
              <a:ahLst/>
              <a:cxnLst/>
              <a:rect l="l" t="t" r="r" b="b"/>
              <a:pathLst>
                <a:path w="20320" h="513714">
                  <a:moveTo>
                    <a:pt x="15377" y="0"/>
                  </a:moveTo>
                  <a:lnTo>
                    <a:pt x="4435" y="0"/>
                  </a:lnTo>
                  <a:lnTo>
                    <a:pt x="0" y="4435"/>
                  </a:lnTo>
                  <a:lnTo>
                    <a:pt x="0" y="9906"/>
                  </a:lnTo>
                  <a:lnTo>
                    <a:pt x="0" y="513334"/>
                  </a:lnTo>
                  <a:lnTo>
                    <a:pt x="19812" y="513334"/>
                  </a:lnTo>
                  <a:lnTo>
                    <a:pt x="19812" y="4435"/>
                  </a:lnTo>
                  <a:lnTo>
                    <a:pt x="15377" y="0"/>
                  </a:lnTo>
                  <a:close/>
                </a:path>
              </a:pathLst>
            </a:custGeom>
            <a:solidFill>
              <a:srgbClr val="A364E4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20"/>
            <p:cNvSpPr/>
            <p:nvPr/>
          </p:nvSpPr>
          <p:spPr>
            <a:xfrm>
              <a:off x="5919266" y="2662054"/>
              <a:ext cx="18415" cy="358775"/>
            </a:xfrm>
            <a:custGeom>
              <a:avLst/>
              <a:gdLst/>
              <a:ahLst/>
              <a:cxnLst/>
              <a:rect l="l" t="t" r="r" b="b"/>
              <a:pathLst>
                <a:path w="18414" h="358775">
                  <a:moveTo>
                    <a:pt x="13979" y="0"/>
                  </a:moveTo>
                  <a:lnTo>
                    <a:pt x="4032" y="0"/>
                  </a:lnTo>
                  <a:lnTo>
                    <a:pt x="0" y="4032"/>
                  </a:lnTo>
                  <a:lnTo>
                    <a:pt x="0" y="9005"/>
                  </a:lnTo>
                  <a:lnTo>
                    <a:pt x="0" y="358433"/>
                  </a:lnTo>
                  <a:lnTo>
                    <a:pt x="18011" y="358433"/>
                  </a:lnTo>
                  <a:lnTo>
                    <a:pt x="18011" y="4032"/>
                  </a:lnTo>
                  <a:lnTo>
                    <a:pt x="13979" y="0"/>
                  </a:lnTo>
                  <a:close/>
                </a:path>
              </a:pathLst>
            </a:custGeom>
            <a:solidFill>
              <a:srgbClr val="F24244">
                <a:alpha val="6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21"/>
            <p:cNvSpPr/>
            <p:nvPr/>
          </p:nvSpPr>
          <p:spPr>
            <a:xfrm>
              <a:off x="5847707" y="3073208"/>
              <a:ext cx="107314" cy="16510"/>
            </a:xfrm>
            <a:custGeom>
              <a:avLst/>
              <a:gdLst/>
              <a:ahLst/>
              <a:cxnLst/>
              <a:rect l="l" t="t" r="r" b="b"/>
              <a:pathLst>
                <a:path w="107314" h="16510">
                  <a:moveTo>
                    <a:pt x="8397" y="475"/>
                  </a:moveTo>
                  <a:lnTo>
                    <a:pt x="5760" y="475"/>
                  </a:lnTo>
                  <a:lnTo>
                    <a:pt x="4434" y="792"/>
                  </a:lnTo>
                  <a:lnTo>
                    <a:pt x="0" y="10137"/>
                  </a:lnTo>
                  <a:lnTo>
                    <a:pt x="234" y="11268"/>
                  </a:lnTo>
                  <a:lnTo>
                    <a:pt x="1401" y="13616"/>
                  </a:lnTo>
                  <a:lnTo>
                    <a:pt x="2244" y="14517"/>
                  </a:lnTo>
                  <a:lnTo>
                    <a:pt x="4434" y="15785"/>
                  </a:lnTo>
                  <a:lnTo>
                    <a:pt x="5760" y="16102"/>
                  </a:lnTo>
                  <a:lnTo>
                    <a:pt x="8397" y="16102"/>
                  </a:lnTo>
                  <a:lnTo>
                    <a:pt x="9362" y="15943"/>
                  </a:lnTo>
                  <a:lnTo>
                    <a:pt x="11063" y="15295"/>
                  </a:lnTo>
                  <a:lnTo>
                    <a:pt x="11805" y="14827"/>
                  </a:lnTo>
                  <a:lnTo>
                    <a:pt x="12439" y="14222"/>
                  </a:lnTo>
                  <a:lnTo>
                    <a:pt x="5717" y="14113"/>
                  </a:lnTo>
                  <a:lnTo>
                    <a:pt x="4463" y="13609"/>
                  </a:lnTo>
                  <a:lnTo>
                    <a:pt x="2734" y="11577"/>
                  </a:lnTo>
                  <a:lnTo>
                    <a:pt x="2302" y="10137"/>
                  </a:lnTo>
                  <a:lnTo>
                    <a:pt x="2302" y="6419"/>
                  </a:lnTo>
                  <a:lnTo>
                    <a:pt x="2734" y="4985"/>
                  </a:lnTo>
                  <a:lnTo>
                    <a:pt x="4481" y="2961"/>
                  </a:lnTo>
                  <a:lnTo>
                    <a:pt x="5717" y="2464"/>
                  </a:lnTo>
                  <a:lnTo>
                    <a:pt x="12382" y="2464"/>
                  </a:lnTo>
                  <a:lnTo>
                    <a:pt x="12439" y="2334"/>
                  </a:lnTo>
                  <a:lnTo>
                    <a:pt x="11805" y="1729"/>
                  </a:lnTo>
                  <a:lnTo>
                    <a:pt x="11063" y="1268"/>
                  </a:lnTo>
                  <a:lnTo>
                    <a:pt x="9362" y="634"/>
                  </a:lnTo>
                  <a:lnTo>
                    <a:pt x="8397" y="475"/>
                  </a:lnTo>
                  <a:close/>
                </a:path>
                <a:path w="107314" h="16510">
                  <a:moveTo>
                    <a:pt x="11661" y="12428"/>
                  </a:moveTo>
                  <a:lnTo>
                    <a:pt x="10969" y="13033"/>
                  </a:lnTo>
                  <a:lnTo>
                    <a:pt x="10292" y="13465"/>
                  </a:lnTo>
                  <a:lnTo>
                    <a:pt x="8980" y="13984"/>
                  </a:lnTo>
                  <a:lnTo>
                    <a:pt x="8224" y="14113"/>
                  </a:lnTo>
                  <a:lnTo>
                    <a:pt x="12392" y="14113"/>
                  </a:lnTo>
                  <a:lnTo>
                    <a:pt x="11661" y="12428"/>
                  </a:lnTo>
                  <a:close/>
                </a:path>
                <a:path w="107314" h="16510">
                  <a:moveTo>
                    <a:pt x="12382" y="2464"/>
                  </a:moveTo>
                  <a:lnTo>
                    <a:pt x="8224" y="2464"/>
                  </a:lnTo>
                  <a:lnTo>
                    <a:pt x="8980" y="2593"/>
                  </a:lnTo>
                  <a:lnTo>
                    <a:pt x="10292" y="3112"/>
                  </a:lnTo>
                  <a:lnTo>
                    <a:pt x="10969" y="3537"/>
                  </a:lnTo>
                  <a:lnTo>
                    <a:pt x="11661" y="4128"/>
                  </a:lnTo>
                  <a:lnTo>
                    <a:pt x="12382" y="2464"/>
                  </a:lnTo>
                  <a:close/>
                </a:path>
                <a:path w="107314" h="16510">
                  <a:moveTo>
                    <a:pt x="20056" y="4819"/>
                  </a:moveTo>
                  <a:lnTo>
                    <a:pt x="17894" y="4819"/>
                  </a:lnTo>
                  <a:lnTo>
                    <a:pt x="16958" y="5050"/>
                  </a:lnTo>
                  <a:lnTo>
                    <a:pt x="13707" y="11758"/>
                  </a:lnTo>
                  <a:lnTo>
                    <a:pt x="13896" y="12637"/>
                  </a:lnTo>
                  <a:lnTo>
                    <a:pt x="14760" y="14322"/>
                  </a:lnTo>
                  <a:lnTo>
                    <a:pt x="15373" y="14971"/>
                  </a:lnTo>
                  <a:lnTo>
                    <a:pt x="16958" y="15879"/>
                  </a:lnTo>
                  <a:lnTo>
                    <a:pt x="17894" y="16102"/>
                  </a:lnTo>
                  <a:lnTo>
                    <a:pt x="20056" y="16102"/>
                  </a:lnTo>
                  <a:lnTo>
                    <a:pt x="20992" y="15879"/>
                  </a:lnTo>
                  <a:lnTo>
                    <a:pt x="22592" y="14971"/>
                  </a:lnTo>
                  <a:lnTo>
                    <a:pt x="23143" y="14394"/>
                  </a:lnTo>
                  <a:lnTo>
                    <a:pt x="18024" y="14394"/>
                  </a:lnTo>
                  <a:lnTo>
                    <a:pt x="17268" y="14063"/>
                  </a:lnTo>
                  <a:lnTo>
                    <a:pt x="16158" y="12737"/>
                  </a:lnTo>
                  <a:lnTo>
                    <a:pt x="15884" y="11758"/>
                  </a:lnTo>
                  <a:lnTo>
                    <a:pt x="15884" y="9164"/>
                  </a:lnTo>
                  <a:lnTo>
                    <a:pt x="16165" y="8191"/>
                  </a:lnTo>
                  <a:lnTo>
                    <a:pt x="17289" y="6880"/>
                  </a:lnTo>
                  <a:lnTo>
                    <a:pt x="18038" y="6549"/>
                  </a:lnTo>
                  <a:lnTo>
                    <a:pt x="23156" y="6549"/>
                  </a:lnTo>
                  <a:lnTo>
                    <a:pt x="22592" y="5958"/>
                  </a:lnTo>
                  <a:lnTo>
                    <a:pt x="20992" y="5050"/>
                  </a:lnTo>
                  <a:lnTo>
                    <a:pt x="20056" y="4819"/>
                  </a:lnTo>
                  <a:close/>
                </a:path>
                <a:path w="107314" h="16510">
                  <a:moveTo>
                    <a:pt x="23156" y="6549"/>
                  </a:moveTo>
                  <a:lnTo>
                    <a:pt x="19926" y="6549"/>
                  </a:lnTo>
                  <a:lnTo>
                    <a:pt x="20683" y="6880"/>
                  </a:lnTo>
                  <a:lnTo>
                    <a:pt x="21807" y="8191"/>
                  </a:lnTo>
                  <a:lnTo>
                    <a:pt x="22088" y="9164"/>
                  </a:lnTo>
                  <a:lnTo>
                    <a:pt x="22088" y="11758"/>
                  </a:lnTo>
                  <a:lnTo>
                    <a:pt x="21807" y="12737"/>
                  </a:lnTo>
                  <a:lnTo>
                    <a:pt x="20683" y="14063"/>
                  </a:lnTo>
                  <a:lnTo>
                    <a:pt x="19926" y="14394"/>
                  </a:lnTo>
                  <a:lnTo>
                    <a:pt x="23143" y="14394"/>
                  </a:lnTo>
                  <a:lnTo>
                    <a:pt x="24090" y="12637"/>
                  </a:lnTo>
                  <a:lnTo>
                    <a:pt x="24285" y="11758"/>
                  </a:lnTo>
                  <a:lnTo>
                    <a:pt x="24285" y="9164"/>
                  </a:lnTo>
                  <a:lnTo>
                    <a:pt x="24090" y="8292"/>
                  </a:lnTo>
                  <a:lnTo>
                    <a:pt x="23211" y="6606"/>
                  </a:lnTo>
                  <a:close/>
                </a:path>
                <a:path w="107314" h="16510">
                  <a:moveTo>
                    <a:pt x="28811" y="5014"/>
                  </a:moveTo>
                  <a:lnTo>
                    <a:pt x="26693" y="5014"/>
                  </a:lnTo>
                  <a:lnTo>
                    <a:pt x="26761" y="5886"/>
                  </a:lnTo>
                  <a:lnTo>
                    <a:pt x="26865" y="15907"/>
                  </a:lnTo>
                  <a:lnTo>
                    <a:pt x="29048" y="15907"/>
                  </a:lnTo>
                  <a:lnTo>
                    <a:pt x="29048" y="8760"/>
                  </a:lnTo>
                  <a:lnTo>
                    <a:pt x="29322" y="7997"/>
                  </a:lnTo>
                  <a:lnTo>
                    <a:pt x="29988" y="7305"/>
                  </a:lnTo>
                  <a:lnTo>
                    <a:pt x="28746" y="7305"/>
                  </a:lnTo>
                  <a:lnTo>
                    <a:pt x="28929" y="6858"/>
                  </a:lnTo>
                  <a:lnTo>
                    <a:pt x="28811" y="5014"/>
                  </a:lnTo>
                  <a:close/>
                </a:path>
                <a:path w="107314" h="16510">
                  <a:moveTo>
                    <a:pt x="36225" y="6570"/>
                  </a:moveTo>
                  <a:lnTo>
                    <a:pt x="32853" y="6570"/>
                  </a:lnTo>
                  <a:lnTo>
                    <a:pt x="33417" y="6782"/>
                  </a:lnTo>
                  <a:lnTo>
                    <a:pt x="34193" y="7636"/>
                  </a:lnTo>
                  <a:lnTo>
                    <a:pt x="34294" y="7997"/>
                  </a:lnTo>
                  <a:lnTo>
                    <a:pt x="34387" y="15907"/>
                  </a:lnTo>
                  <a:lnTo>
                    <a:pt x="36570" y="15907"/>
                  </a:lnTo>
                  <a:lnTo>
                    <a:pt x="36457" y="7305"/>
                  </a:lnTo>
                  <a:lnTo>
                    <a:pt x="36225" y="6570"/>
                  </a:lnTo>
                  <a:close/>
                </a:path>
                <a:path w="107314" h="16510">
                  <a:moveTo>
                    <a:pt x="28961" y="6782"/>
                  </a:moveTo>
                  <a:lnTo>
                    <a:pt x="28746" y="7305"/>
                  </a:lnTo>
                  <a:lnTo>
                    <a:pt x="29005" y="7305"/>
                  </a:lnTo>
                  <a:lnTo>
                    <a:pt x="28961" y="6782"/>
                  </a:lnTo>
                  <a:close/>
                </a:path>
                <a:path w="107314" h="16510">
                  <a:moveTo>
                    <a:pt x="33962" y="4819"/>
                  </a:moveTo>
                  <a:lnTo>
                    <a:pt x="31772" y="4819"/>
                  </a:lnTo>
                  <a:lnTo>
                    <a:pt x="30972" y="5036"/>
                  </a:lnTo>
                  <a:lnTo>
                    <a:pt x="29589" y="5886"/>
                  </a:lnTo>
                  <a:lnTo>
                    <a:pt x="29077" y="6498"/>
                  </a:lnTo>
                  <a:lnTo>
                    <a:pt x="29005" y="7305"/>
                  </a:lnTo>
                  <a:lnTo>
                    <a:pt x="29988" y="7305"/>
                  </a:lnTo>
                  <a:lnTo>
                    <a:pt x="30417" y="6858"/>
                  </a:lnTo>
                  <a:lnTo>
                    <a:pt x="31152" y="6570"/>
                  </a:lnTo>
                  <a:lnTo>
                    <a:pt x="36225" y="6570"/>
                  </a:lnTo>
                  <a:lnTo>
                    <a:pt x="34927" y="5172"/>
                  </a:lnTo>
                  <a:lnTo>
                    <a:pt x="33962" y="4819"/>
                  </a:lnTo>
                  <a:close/>
                </a:path>
                <a:path w="107314" h="16510">
                  <a:moveTo>
                    <a:pt x="45160" y="4819"/>
                  </a:moveTo>
                  <a:lnTo>
                    <a:pt x="43359" y="4819"/>
                  </a:lnTo>
                  <a:lnTo>
                    <a:pt x="42408" y="5043"/>
                  </a:lnTo>
                  <a:lnTo>
                    <a:pt x="40794" y="5922"/>
                  </a:lnTo>
                  <a:lnTo>
                    <a:pt x="40175" y="6549"/>
                  </a:lnTo>
                  <a:lnTo>
                    <a:pt x="39274" y="8227"/>
                  </a:lnTo>
                  <a:lnTo>
                    <a:pt x="39065" y="9164"/>
                  </a:lnTo>
                  <a:lnTo>
                    <a:pt x="39074" y="11686"/>
                  </a:lnTo>
                  <a:lnTo>
                    <a:pt x="43359" y="16102"/>
                  </a:lnTo>
                  <a:lnTo>
                    <a:pt x="45132" y="16102"/>
                  </a:lnTo>
                  <a:lnTo>
                    <a:pt x="45802" y="15987"/>
                  </a:lnTo>
                  <a:lnTo>
                    <a:pt x="47142" y="15511"/>
                  </a:lnTo>
                  <a:lnTo>
                    <a:pt x="47704" y="15173"/>
                  </a:lnTo>
                  <a:lnTo>
                    <a:pt x="48150" y="14740"/>
                  </a:lnTo>
                  <a:lnTo>
                    <a:pt x="47970" y="14351"/>
                  </a:lnTo>
                  <a:lnTo>
                    <a:pt x="43568" y="14351"/>
                  </a:lnTo>
                  <a:lnTo>
                    <a:pt x="42754" y="14013"/>
                  </a:lnTo>
                  <a:lnTo>
                    <a:pt x="41573" y="12658"/>
                  </a:lnTo>
                  <a:lnTo>
                    <a:pt x="41277" y="11686"/>
                  </a:lnTo>
                  <a:lnTo>
                    <a:pt x="41277" y="9164"/>
                  </a:lnTo>
                  <a:lnTo>
                    <a:pt x="41573" y="8206"/>
                  </a:lnTo>
                  <a:lnTo>
                    <a:pt x="42754" y="6880"/>
                  </a:lnTo>
                  <a:lnTo>
                    <a:pt x="43568" y="6549"/>
                  </a:lnTo>
                  <a:lnTo>
                    <a:pt x="47980" y="6549"/>
                  </a:lnTo>
                  <a:lnTo>
                    <a:pt x="48150" y="6181"/>
                  </a:lnTo>
                  <a:lnTo>
                    <a:pt x="47718" y="5749"/>
                  </a:lnTo>
                  <a:lnTo>
                    <a:pt x="47171" y="5417"/>
                  </a:lnTo>
                  <a:lnTo>
                    <a:pt x="45845" y="4942"/>
                  </a:lnTo>
                  <a:lnTo>
                    <a:pt x="45160" y="4819"/>
                  </a:lnTo>
                  <a:close/>
                </a:path>
                <a:path w="107314" h="16510">
                  <a:moveTo>
                    <a:pt x="47437" y="13206"/>
                  </a:moveTo>
                  <a:lnTo>
                    <a:pt x="47019" y="13609"/>
                  </a:lnTo>
                  <a:lnTo>
                    <a:pt x="46558" y="13905"/>
                  </a:lnTo>
                  <a:lnTo>
                    <a:pt x="45550" y="14265"/>
                  </a:lnTo>
                  <a:lnTo>
                    <a:pt x="45067" y="14351"/>
                  </a:lnTo>
                  <a:lnTo>
                    <a:pt x="47970" y="14351"/>
                  </a:lnTo>
                  <a:lnTo>
                    <a:pt x="47437" y="13206"/>
                  </a:lnTo>
                  <a:close/>
                </a:path>
                <a:path w="107314" h="16510">
                  <a:moveTo>
                    <a:pt x="47980" y="6549"/>
                  </a:moveTo>
                  <a:lnTo>
                    <a:pt x="45081" y="6549"/>
                  </a:lnTo>
                  <a:lnTo>
                    <a:pt x="45571" y="6649"/>
                  </a:lnTo>
                  <a:lnTo>
                    <a:pt x="46580" y="7038"/>
                  </a:lnTo>
                  <a:lnTo>
                    <a:pt x="47034" y="7327"/>
                  </a:lnTo>
                  <a:lnTo>
                    <a:pt x="47437" y="7716"/>
                  </a:lnTo>
                  <a:lnTo>
                    <a:pt x="47980" y="6549"/>
                  </a:lnTo>
                  <a:close/>
                </a:path>
                <a:path w="107314" h="16510">
                  <a:moveTo>
                    <a:pt x="52647" y="0"/>
                  </a:moveTo>
                  <a:lnTo>
                    <a:pt x="50464" y="0"/>
                  </a:lnTo>
                  <a:lnTo>
                    <a:pt x="50464" y="15907"/>
                  </a:lnTo>
                  <a:lnTo>
                    <a:pt x="52647" y="15907"/>
                  </a:lnTo>
                  <a:lnTo>
                    <a:pt x="52647" y="0"/>
                  </a:lnTo>
                  <a:close/>
                </a:path>
                <a:path w="107314" h="16510">
                  <a:moveTo>
                    <a:pt x="57964" y="5014"/>
                  </a:moveTo>
                  <a:lnTo>
                    <a:pt x="55781" y="5014"/>
                  </a:lnTo>
                  <a:lnTo>
                    <a:pt x="55885" y="13573"/>
                  </a:lnTo>
                  <a:lnTo>
                    <a:pt x="56050" y="14135"/>
                  </a:lnTo>
                  <a:lnTo>
                    <a:pt x="56158" y="14380"/>
                  </a:lnTo>
                  <a:lnTo>
                    <a:pt x="57417" y="15749"/>
                  </a:lnTo>
                  <a:lnTo>
                    <a:pt x="58404" y="16102"/>
                  </a:lnTo>
                  <a:lnTo>
                    <a:pt x="60594" y="16102"/>
                  </a:lnTo>
                  <a:lnTo>
                    <a:pt x="61365" y="15886"/>
                  </a:lnTo>
                  <a:lnTo>
                    <a:pt x="62690" y="15007"/>
                  </a:lnTo>
                  <a:lnTo>
                    <a:pt x="63184" y="14351"/>
                  </a:lnTo>
                  <a:lnTo>
                    <a:pt x="59470" y="14351"/>
                  </a:lnTo>
                  <a:lnTo>
                    <a:pt x="58901" y="14135"/>
                  </a:lnTo>
                  <a:lnTo>
                    <a:pt x="58152" y="13271"/>
                  </a:lnTo>
                  <a:lnTo>
                    <a:pt x="58051" y="12910"/>
                  </a:lnTo>
                  <a:lnTo>
                    <a:pt x="57964" y="5014"/>
                  </a:lnTo>
                  <a:close/>
                </a:path>
                <a:path w="107314" h="16510">
                  <a:moveTo>
                    <a:pt x="65313" y="13573"/>
                  </a:moveTo>
                  <a:lnTo>
                    <a:pt x="63476" y="13573"/>
                  </a:lnTo>
                  <a:lnTo>
                    <a:pt x="63292" y="14063"/>
                  </a:lnTo>
                  <a:lnTo>
                    <a:pt x="63195" y="15907"/>
                  </a:lnTo>
                  <a:lnTo>
                    <a:pt x="65313" y="15907"/>
                  </a:lnTo>
                  <a:lnTo>
                    <a:pt x="65313" y="13573"/>
                  </a:lnTo>
                  <a:close/>
                </a:path>
                <a:path w="107314" h="16510">
                  <a:moveTo>
                    <a:pt x="65313" y="5014"/>
                  </a:moveTo>
                  <a:lnTo>
                    <a:pt x="63130" y="5014"/>
                  </a:lnTo>
                  <a:lnTo>
                    <a:pt x="63130" y="12147"/>
                  </a:lnTo>
                  <a:lnTo>
                    <a:pt x="62863" y="12910"/>
                  </a:lnTo>
                  <a:lnTo>
                    <a:pt x="61797" y="14063"/>
                  </a:lnTo>
                  <a:lnTo>
                    <a:pt x="61098" y="14351"/>
                  </a:lnTo>
                  <a:lnTo>
                    <a:pt x="63184" y="14351"/>
                  </a:lnTo>
                  <a:lnTo>
                    <a:pt x="63195" y="13573"/>
                  </a:lnTo>
                  <a:lnTo>
                    <a:pt x="65313" y="13573"/>
                  </a:lnTo>
                  <a:lnTo>
                    <a:pt x="65313" y="5014"/>
                  </a:lnTo>
                  <a:close/>
                </a:path>
                <a:path w="107314" h="16510">
                  <a:moveTo>
                    <a:pt x="63476" y="13573"/>
                  </a:moveTo>
                  <a:lnTo>
                    <a:pt x="63195" y="13573"/>
                  </a:lnTo>
                  <a:lnTo>
                    <a:pt x="63195" y="14322"/>
                  </a:lnTo>
                  <a:lnTo>
                    <a:pt x="63476" y="13573"/>
                  </a:lnTo>
                  <a:close/>
                </a:path>
                <a:path w="107314" h="16510">
                  <a:moveTo>
                    <a:pt x="68511" y="13292"/>
                  </a:moveTo>
                  <a:lnTo>
                    <a:pt x="67840" y="14784"/>
                  </a:lnTo>
                  <a:lnTo>
                    <a:pt x="68345" y="15201"/>
                  </a:lnTo>
                  <a:lnTo>
                    <a:pt x="68979" y="15526"/>
                  </a:lnTo>
                  <a:lnTo>
                    <a:pt x="70506" y="15987"/>
                  </a:lnTo>
                  <a:lnTo>
                    <a:pt x="71342" y="16102"/>
                  </a:lnTo>
                  <a:lnTo>
                    <a:pt x="73143" y="16102"/>
                  </a:lnTo>
                  <a:lnTo>
                    <a:pt x="73921" y="15972"/>
                  </a:lnTo>
                  <a:lnTo>
                    <a:pt x="75247" y="15454"/>
                  </a:lnTo>
                  <a:lnTo>
                    <a:pt x="75766" y="15072"/>
                  </a:lnTo>
                  <a:lnTo>
                    <a:pt x="76188" y="14503"/>
                  </a:lnTo>
                  <a:lnTo>
                    <a:pt x="71594" y="14503"/>
                  </a:lnTo>
                  <a:lnTo>
                    <a:pt x="70931" y="14402"/>
                  </a:lnTo>
                  <a:lnTo>
                    <a:pt x="69634" y="13998"/>
                  </a:lnTo>
                  <a:lnTo>
                    <a:pt x="69044" y="13696"/>
                  </a:lnTo>
                  <a:lnTo>
                    <a:pt x="68511" y="13292"/>
                  </a:lnTo>
                  <a:close/>
                </a:path>
                <a:path w="107314" h="16510">
                  <a:moveTo>
                    <a:pt x="73316" y="4819"/>
                  </a:moveTo>
                  <a:lnTo>
                    <a:pt x="71630" y="4819"/>
                  </a:lnTo>
                  <a:lnTo>
                    <a:pt x="70859" y="4964"/>
                  </a:lnTo>
                  <a:lnTo>
                    <a:pt x="69548" y="5540"/>
                  </a:lnTo>
                  <a:lnTo>
                    <a:pt x="69044" y="5936"/>
                  </a:lnTo>
                  <a:lnTo>
                    <a:pt x="68338" y="6945"/>
                  </a:lnTo>
                  <a:lnTo>
                    <a:pt x="68274" y="9222"/>
                  </a:lnTo>
                  <a:lnTo>
                    <a:pt x="68402" y="9560"/>
                  </a:lnTo>
                  <a:lnTo>
                    <a:pt x="69353" y="10540"/>
                  </a:lnTo>
                  <a:lnTo>
                    <a:pt x="70052" y="10886"/>
                  </a:lnTo>
                  <a:lnTo>
                    <a:pt x="70975" y="11088"/>
                  </a:lnTo>
                  <a:lnTo>
                    <a:pt x="73626" y="11613"/>
                  </a:lnTo>
                  <a:lnTo>
                    <a:pt x="74037" y="11786"/>
                  </a:lnTo>
                  <a:lnTo>
                    <a:pt x="74541" y="12247"/>
                  </a:lnTo>
                  <a:lnTo>
                    <a:pt x="74641" y="13472"/>
                  </a:lnTo>
                  <a:lnTo>
                    <a:pt x="74469" y="13804"/>
                  </a:lnTo>
                  <a:lnTo>
                    <a:pt x="73662" y="14366"/>
                  </a:lnTo>
                  <a:lnTo>
                    <a:pt x="73064" y="14503"/>
                  </a:lnTo>
                  <a:lnTo>
                    <a:pt x="76188" y="14503"/>
                  </a:lnTo>
                  <a:lnTo>
                    <a:pt x="76515" y="14063"/>
                  </a:lnTo>
                  <a:lnTo>
                    <a:pt x="76631" y="13696"/>
                  </a:lnTo>
                  <a:lnTo>
                    <a:pt x="76543" y="11613"/>
                  </a:lnTo>
                  <a:lnTo>
                    <a:pt x="76457" y="11397"/>
                  </a:lnTo>
                  <a:lnTo>
                    <a:pt x="75477" y="10475"/>
                  </a:lnTo>
                  <a:lnTo>
                    <a:pt x="74743" y="10144"/>
                  </a:lnTo>
                  <a:lnTo>
                    <a:pt x="71688" y="9531"/>
                  </a:lnTo>
                  <a:lnTo>
                    <a:pt x="71169" y="9402"/>
                  </a:lnTo>
                  <a:lnTo>
                    <a:pt x="70787" y="9222"/>
                  </a:lnTo>
                  <a:lnTo>
                    <a:pt x="70312" y="8746"/>
                  </a:lnTo>
                  <a:lnTo>
                    <a:pt x="70221" y="7521"/>
                  </a:lnTo>
                  <a:lnTo>
                    <a:pt x="70391" y="7175"/>
                  </a:lnTo>
                  <a:lnTo>
                    <a:pt x="71169" y="6570"/>
                  </a:lnTo>
                  <a:lnTo>
                    <a:pt x="71767" y="6419"/>
                  </a:lnTo>
                  <a:lnTo>
                    <a:pt x="76362" y="6419"/>
                  </a:lnTo>
                  <a:lnTo>
                    <a:pt x="76486" y="6160"/>
                  </a:lnTo>
                  <a:lnTo>
                    <a:pt x="76025" y="5727"/>
                  </a:lnTo>
                  <a:lnTo>
                    <a:pt x="75449" y="5396"/>
                  </a:lnTo>
                  <a:lnTo>
                    <a:pt x="74065" y="4935"/>
                  </a:lnTo>
                  <a:lnTo>
                    <a:pt x="73316" y="4819"/>
                  </a:lnTo>
                  <a:close/>
                </a:path>
                <a:path w="107314" h="16510">
                  <a:moveTo>
                    <a:pt x="76362" y="6419"/>
                  </a:moveTo>
                  <a:lnTo>
                    <a:pt x="73150" y="6419"/>
                  </a:lnTo>
                  <a:lnTo>
                    <a:pt x="73720" y="6527"/>
                  </a:lnTo>
                  <a:lnTo>
                    <a:pt x="74843" y="6945"/>
                  </a:lnTo>
                  <a:lnTo>
                    <a:pt x="75348" y="7233"/>
                  </a:lnTo>
                  <a:lnTo>
                    <a:pt x="75794" y="7608"/>
                  </a:lnTo>
                  <a:lnTo>
                    <a:pt x="76362" y="6419"/>
                  </a:lnTo>
                  <a:close/>
                </a:path>
                <a:path w="107314" h="16510">
                  <a:moveTo>
                    <a:pt x="81458" y="5014"/>
                  </a:moveTo>
                  <a:lnTo>
                    <a:pt x="79275" y="5014"/>
                  </a:lnTo>
                  <a:lnTo>
                    <a:pt x="79275" y="15907"/>
                  </a:lnTo>
                  <a:lnTo>
                    <a:pt x="81458" y="15907"/>
                  </a:lnTo>
                  <a:lnTo>
                    <a:pt x="81458" y="5014"/>
                  </a:lnTo>
                  <a:close/>
                </a:path>
                <a:path w="107314" h="16510">
                  <a:moveTo>
                    <a:pt x="81631" y="475"/>
                  </a:moveTo>
                  <a:lnTo>
                    <a:pt x="79102" y="475"/>
                  </a:lnTo>
                  <a:lnTo>
                    <a:pt x="79102" y="2744"/>
                  </a:lnTo>
                  <a:lnTo>
                    <a:pt x="81631" y="2744"/>
                  </a:lnTo>
                  <a:lnTo>
                    <a:pt x="81631" y="475"/>
                  </a:lnTo>
                  <a:close/>
                </a:path>
                <a:path w="107314" h="16510">
                  <a:moveTo>
                    <a:pt x="90407" y="4819"/>
                  </a:moveTo>
                  <a:lnTo>
                    <a:pt x="88246" y="4819"/>
                  </a:lnTo>
                  <a:lnTo>
                    <a:pt x="87309" y="5050"/>
                  </a:lnTo>
                  <a:lnTo>
                    <a:pt x="84059" y="11758"/>
                  </a:lnTo>
                  <a:lnTo>
                    <a:pt x="84247" y="12637"/>
                  </a:lnTo>
                  <a:lnTo>
                    <a:pt x="85112" y="14322"/>
                  </a:lnTo>
                  <a:lnTo>
                    <a:pt x="85724" y="14971"/>
                  </a:lnTo>
                  <a:lnTo>
                    <a:pt x="87309" y="15879"/>
                  </a:lnTo>
                  <a:lnTo>
                    <a:pt x="88246" y="16102"/>
                  </a:lnTo>
                  <a:lnTo>
                    <a:pt x="90407" y="16102"/>
                  </a:lnTo>
                  <a:lnTo>
                    <a:pt x="91344" y="15879"/>
                  </a:lnTo>
                  <a:lnTo>
                    <a:pt x="92943" y="14971"/>
                  </a:lnTo>
                  <a:lnTo>
                    <a:pt x="93494" y="14394"/>
                  </a:lnTo>
                  <a:lnTo>
                    <a:pt x="88375" y="14394"/>
                  </a:lnTo>
                  <a:lnTo>
                    <a:pt x="87619" y="14063"/>
                  </a:lnTo>
                  <a:lnTo>
                    <a:pt x="86509" y="12737"/>
                  </a:lnTo>
                  <a:lnTo>
                    <a:pt x="86236" y="11758"/>
                  </a:lnTo>
                  <a:lnTo>
                    <a:pt x="86236" y="9164"/>
                  </a:lnTo>
                  <a:lnTo>
                    <a:pt x="86517" y="8191"/>
                  </a:lnTo>
                  <a:lnTo>
                    <a:pt x="87641" y="6880"/>
                  </a:lnTo>
                  <a:lnTo>
                    <a:pt x="88390" y="6549"/>
                  </a:lnTo>
                  <a:lnTo>
                    <a:pt x="93508" y="6549"/>
                  </a:lnTo>
                  <a:lnTo>
                    <a:pt x="92943" y="5958"/>
                  </a:lnTo>
                  <a:lnTo>
                    <a:pt x="91344" y="5050"/>
                  </a:lnTo>
                  <a:lnTo>
                    <a:pt x="90407" y="4819"/>
                  </a:lnTo>
                  <a:close/>
                </a:path>
                <a:path w="107314" h="16510">
                  <a:moveTo>
                    <a:pt x="93508" y="6549"/>
                  </a:moveTo>
                  <a:lnTo>
                    <a:pt x="90277" y="6549"/>
                  </a:lnTo>
                  <a:lnTo>
                    <a:pt x="91034" y="6880"/>
                  </a:lnTo>
                  <a:lnTo>
                    <a:pt x="92158" y="8191"/>
                  </a:lnTo>
                  <a:lnTo>
                    <a:pt x="92439" y="9164"/>
                  </a:lnTo>
                  <a:lnTo>
                    <a:pt x="92439" y="11758"/>
                  </a:lnTo>
                  <a:lnTo>
                    <a:pt x="92158" y="12737"/>
                  </a:lnTo>
                  <a:lnTo>
                    <a:pt x="91034" y="14063"/>
                  </a:lnTo>
                  <a:lnTo>
                    <a:pt x="90277" y="14394"/>
                  </a:lnTo>
                  <a:lnTo>
                    <a:pt x="93494" y="14394"/>
                  </a:lnTo>
                  <a:lnTo>
                    <a:pt x="94442" y="12637"/>
                  </a:lnTo>
                  <a:lnTo>
                    <a:pt x="94636" y="11758"/>
                  </a:lnTo>
                  <a:lnTo>
                    <a:pt x="94636" y="9164"/>
                  </a:lnTo>
                  <a:lnTo>
                    <a:pt x="94442" y="8292"/>
                  </a:lnTo>
                  <a:lnTo>
                    <a:pt x="93563" y="6606"/>
                  </a:lnTo>
                  <a:close/>
                </a:path>
                <a:path w="107314" h="16510">
                  <a:moveTo>
                    <a:pt x="99162" y="5014"/>
                  </a:moveTo>
                  <a:lnTo>
                    <a:pt x="97044" y="5014"/>
                  </a:lnTo>
                  <a:lnTo>
                    <a:pt x="97112" y="5886"/>
                  </a:lnTo>
                  <a:lnTo>
                    <a:pt x="97217" y="15907"/>
                  </a:lnTo>
                  <a:lnTo>
                    <a:pt x="99400" y="15907"/>
                  </a:lnTo>
                  <a:lnTo>
                    <a:pt x="99400" y="8760"/>
                  </a:lnTo>
                  <a:lnTo>
                    <a:pt x="99674" y="7997"/>
                  </a:lnTo>
                  <a:lnTo>
                    <a:pt x="100339" y="7305"/>
                  </a:lnTo>
                  <a:lnTo>
                    <a:pt x="99097" y="7305"/>
                  </a:lnTo>
                  <a:lnTo>
                    <a:pt x="99281" y="6858"/>
                  </a:lnTo>
                  <a:lnTo>
                    <a:pt x="99162" y="5014"/>
                  </a:lnTo>
                  <a:close/>
                </a:path>
                <a:path w="107314" h="16510">
                  <a:moveTo>
                    <a:pt x="106577" y="6570"/>
                  </a:moveTo>
                  <a:lnTo>
                    <a:pt x="103204" y="6570"/>
                  </a:lnTo>
                  <a:lnTo>
                    <a:pt x="103768" y="6782"/>
                  </a:lnTo>
                  <a:lnTo>
                    <a:pt x="104544" y="7636"/>
                  </a:lnTo>
                  <a:lnTo>
                    <a:pt x="104645" y="7997"/>
                  </a:lnTo>
                  <a:lnTo>
                    <a:pt x="104738" y="15907"/>
                  </a:lnTo>
                  <a:lnTo>
                    <a:pt x="106921" y="15907"/>
                  </a:lnTo>
                  <a:lnTo>
                    <a:pt x="106808" y="7305"/>
                  </a:lnTo>
                  <a:lnTo>
                    <a:pt x="106577" y="6570"/>
                  </a:lnTo>
                  <a:close/>
                </a:path>
                <a:path w="107314" h="16510">
                  <a:moveTo>
                    <a:pt x="99312" y="6782"/>
                  </a:moveTo>
                  <a:lnTo>
                    <a:pt x="99097" y="7305"/>
                  </a:lnTo>
                  <a:lnTo>
                    <a:pt x="99357" y="7305"/>
                  </a:lnTo>
                  <a:lnTo>
                    <a:pt x="99312" y="6782"/>
                  </a:lnTo>
                  <a:close/>
                </a:path>
                <a:path w="107314" h="16510">
                  <a:moveTo>
                    <a:pt x="104313" y="4819"/>
                  </a:moveTo>
                  <a:lnTo>
                    <a:pt x="102123" y="4819"/>
                  </a:lnTo>
                  <a:lnTo>
                    <a:pt x="101323" y="5036"/>
                  </a:lnTo>
                  <a:lnTo>
                    <a:pt x="99940" y="5886"/>
                  </a:lnTo>
                  <a:lnTo>
                    <a:pt x="99429" y="6498"/>
                  </a:lnTo>
                  <a:lnTo>
                    <a:pt x="99357" y="7305"/>
                  </a:lnTo>
                  <a:lnTo>
                    <a:pt x="100339" y="7305"/>
                  </a:lnTo>
                  <a:lnTo>
                    <a:pt x="100769" y="6858"/>
                  </a:lnTo>
                  <a:lnTo>
                    <a:pt x="101504" y="6570"/>
                  </a:lnTo>
                  <a:lnTo>
                    <a:pt x="106577" y="6570"/>
                  </a:lnTo>
                  <a:lnTo>
                    <a:pt x="105279" y="5172"/>
                  </a:lnTo>
                  <a:lnTo>
                    <a:pt x="104313" y="4819"/>
                  </a:lnTo>
                  <a:close/>
                </a:path>
              </a:pathLst>
            </a:custGeom>
            <a:solidFill>
              <a:srgbClr val="6474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2" name="object 122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6019948" y="2571995"/>
              <a:ext cx="114387" cy="466504"/>
            </a:xfrm>
            <a:prstGeom prst="rect">
              <a:avLst/>
            </a:prstGeom>
          </p:spPr>
        </p:pic>
        <p:sp>
          <p:nvSpPr>
            <p:cNvPr id="123" name="object 123"/>
            <p:cNvSpPr/>
            <p:nvPr/>
          </p:nvSpPr>
          <p:spPr>
            <a:xfrm>
              <a:off x="6037957" y="2590007"/>
              <a:ext cx="20320" cy="430530"/>
            </a:xfrm>
            <a:custGeom>
              <a:avLst/>
              <a:gdLst/>
              <a:ahLst/>
              <a:cxnLst/>
              <a:rect l="l" t="t" r="r" b="b"/>
              <a:pathLst>
                <a:path w="20320" h="430530">
                  <a:moveTo>
                    <a:pt x="15377" y="0"/>
                  </a:moveTo>
                  <a:lnTo>
                    <a:pt x="4435" y="0"/>
                  </a:lnTo>
                  <a:lnTo>
                    <a:pt x="0" y="4435"/>
                  </a:lnTo>
                  <a:lnTo>
                    <a:pt x="0" y="9906"/>
                  </a:lnTo>
                  <a:lnTo>
                    <a:pt x="0" y="430480"/>
                  </a:lnTo>
                  <a:lnTo>
                    <a:pt x="19812" y="430480"/>
                  </a:lnTo>
                  <a:lnTo>
                    <a:pt x="19812" y="4435"/>
                  </a:lnTo>
                  <a:lnTo>
                    <a:pt x="15377" y="0"/>
                  </a:lnTo>
                  <a:close/>
                </a:path>
              </a:pathLst>
            </a:custGeom>
            <a:solidFill>
              <a:srgbClr val="0A6AF9">
                <a:alpha val="6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4" name="object 124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6046961" y="2894405"/>
              <a:ext cx="55835" cy="144094"/>
            </a:xfrm>
            <a:prstGeom prst="rect">
              <a:avLst/>
            </a:prstGeom>
          </p:spPr>
        </p:pic>
        <p:pic>
          <p:nvPicPr>
            <p:cNvPr id="125" name="object 125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5994059" y="2662054"/>
              <a:ext cx="158879" cy="431730"/>
            </a:xfrm>
            <a:prstGeom prst="rect">
              <a:avLst/>
            </a:prstGeom>
          </p:spPr>
        </p:pic>
        <p:pic>
          <p:nvPicPr>
            <p:cNvPr id="126" name="object 126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6192639" y="2575597"/>
              <a:ext cx="55835" cy="462902"/>
            </a:xfrm>
            <a:prstGeom prst="rect">
              <a:avLst/>
            </a:prstGeom>
          </p:spPr>
        </p:pic>
        <p:pic>
          <p:nvPicPr>
            <p:cNvPr id="127" name="object 127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6210647" y="2424299"/>
              <a:ext cx="64839" cy="614201"/>
            </a:xfrm>
            <a:prstGeom prst="rect">
              <a:avLst/>
            </a:prstGeom>
          </p:spPr>
        </p:pic>
        <p:sp>
          <p:nvSpPr>
            <p:cNvPr id="128" name="object 128"/>
            <p:cNvSpPr/>
            <p:nvPr/>
          </p:nvSpPr>
          <p:spPr>
            <a:xfrm>
              <a:off x="6237659" y="2442311"/>
              <a:ext cx="20320" cy="578485"/>
            </a:xfrm>
            <a:custGeom>
              <a:avLst/>
              <a:gdLst/>
              <a:ahLst/>
              <a:cxnLst/>
              <a:rect l="l" t="t" r="r" b="b"/>
              <a:pathLst>
                <a:path w="20320" h="578485">
                  <a:moveTo>
                    <a:pt x="15377" y="0"/>
                  </a:moveTo>
                  <a:lnTo>
                    <a:pt x="4435" y="0"/>
                  </a:lnTo>
                  <a:lnTo>
                    <a:pt x="0" y="4435"/>
                  </a:lnTo>
                  <a:lnTo>
                    <a:pt x="0" y="9906"/>
                  </a:lnTo>
                  <a:lnTo>
                    <a:pt x="0" y="578176"/>
                  </a:lnTo>
                  <a:lnTo>
                    <a:pt x="19812" y="578176"/>
                  </a:lnTo>
                  <a:lnTo>
                    <a:pt x="19812" y="4435"/>
                  </a:lnTo>
                  <a:lnTo>
                    <a:pt x="15377" y="0"/>
                  </a:lnTo>
                  <a:close/>
                </a:path>
              </a:pathLst>
            </a:custGeom>
            <a:solidFill>
              <a:srgbClr val="A364E4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29"/>
            <p:cNvSpPr/>
            <p:nvPr/>
          </p:nvSpPr>
          <p:spPr>
            <a:xfrm>
              <a:off x="6264671" y="2662054"/>
              <a:ext cx="18415" cy="358775"/>
            </a:xfrm>
            <a:custGeom>
              <a:avLst/>
              <a:gdLst/>
              <a:ahLst/>
              <a:cxnLst/>
              <a:rect l="l" t="t" r="r" b="b"/>
              <a:pathLst>
                <a:path w="18414" h="358775">
                  <a:moveTo>
                    <a:pt x="13979" y="0"/>
                  </a:moveTo>
                  <a:lnTo>
                    <a:pt x="4032" y="0"/>
                  </a:lnTo>
                  <a:lnTo>
                    <a:pt x="0" y="4032"/>
                  </a:lnTo>
                  <a:lnTo>
                    <a:pt x="0" y="9005"/>
                  </a:lnTo>
                  <a:lnTo>
                    <a:pt x="0" y="358433"/>
                  </a:lnTo>
                  <a:lnTo>
                    <a:pt x="18011" y="358433"/>
                  </a:lnTo>
                  <a:lnTo>
                    <a:pt x="18011" y="4032"/>
                  </a:lnTo>
                  <a:lnTo>
                    <a:pt x="13979" y="0"/>
                  </a:lnTo>
                  <a:close/>
                </a:path>
              </a:pathLst>
            </a:custGeom>
            <a:solidFill>
              <a:srgbClr val="F24244">
                <a:alpha val="6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30"/>
            <p:cNvSpPr/>
            <p:nvPr/>
          </p:nvSpPr>
          <p:spPr>
            <a:xfrm>
              <a:off x="6187583" y="3072797"/>
              <a:ext cx="118745" cy="21590"/>
            </a:xfrm>
            <a:custGeom>
              <a:avLst/>
              <a:gdLst/>
              <a:ahLst/>
              <a:cxnLst/>
              <a:rect l="l" t="t" r="r" b="b"/>
              <a:pathLst>
                <a:path w="118745" h="21589">
                  <a:moveTo>
                    <a:pt x="1729" y="1080"/>
                  </a:moveTo>
                  <a:lnTo>
                    <a:pt x="0" y="1080"/>
                  </a:lnTo>
                  <a:lnTo>
                    <a:pt x="0" y="16318"/>
                  </a:lnTo>
                  <a:lnTo>
                    <a:pt x="2096" y="16318"/>
                  </a:lnTo>
                  <a:lnTo>
                    <a:pt x="2096" y="4695"/>
                  </a:lnTo>
                  <a:lnTo>
                    <a:pt x="1599" y="4041"/>
                  </a:lnTo>
                  <a:lnTo>
                    <a:pt x="3986" y="4041"/>
                  </a:lnTo>
                  <a:lnTo>
                    <a:pt x="1729" y="1080"/>
                  </a:lnTo>
                  <a:close/>
                </a:path>
                <a:path w="118745" h="21589">
                  <a:moveTo>
                    <a:pt x="3986" y="4041"/>
                  </a:moveTo>
                  <a:lnTo>
                    <a:pt x="2096" y="4041"/>
                  </a:lnTo>
                  <a:lnTo>
                    <a:pt x="2096" y="4695"/>
                  </a:lnTo>
                  <a:lnTo>
                    <a:pt x="10936" y="16318"/>
                  </a:lnTo>
                  <a:lnTo>
                    <a:pt x="12644" y="16318"/>
                  </a:lnTo>
                  <a:lnTo>
                    <a:pt x="12644" y="13357"/>
                  </a:lnTo>
                  <a:lnTo>
                    <a:pt x="10547" y="13357"/>
                  </a:lnTo>
                  <a:lnTo>
                    <a:pt x="10547" y="12648"/>
                  </a:lnTo>
                  <a:lnTo>
                    <a:pt x="3986" y="4041"/>
                  </a:lnTo>
                  <a:close/>
                </a:path>
                <a:path w="118745" h="21589">
                  <a:moveTo>
                    <a:pt x="10547" y="12648"/>
                  </a:moveTo>
                  <a:lnTo>
                    <a:pt x="10547" y="13357"/>
                  </a:lnTo>
                  <a:lnTo>
                    <a:pt x="11088" y="13357"/>
                  </a:lnTo>
                  <a:lnTo>
                    <a:pt x="10547" y="12648"/>
                  </a:lnTo>
                  <a:close/>
                </a:path>
                <a:path w="118745" h="21589">
                  <a:moveTo>
                    <a:pt x="12644" y="1080"/>
                  </a:moveTo>
                  <a:lnTo>
                    <a:pt x="10547" y="1080"/>
                  </a:lnTo>
                  <a:lnTo>
                    <a:pt x="10547" y="12648"/>
                  </a:lnTo>
                  <a:lnTo>
                    <a:pt x="11088" y="13357"/>
                  </a:lnTo>
                  <a:lnTo>
                    <a:pt x="12644" y="13357"/>
                  </a:lnTo>
                  <a:lnTo>
                    <a:pt x="12644" y="1080"/>
                  </a:lnTo>
                  <a:close/>
                </a:path>
                <a:path w="118745" h="21589">
                  <a:moveTo>
                    <a:pt x="2096" y="4041"/>
                  </a:moveTo>
                  <a:lnTo>
                    <a:pt x="1599" y="4041"/>
                  </a:lnTo>
                  <a:lnTo>
                    <a:pt x="2096" y="4695"/>
                  </a:lnTo>
                  <a:lnTo>
                    <a:pt x="2096" y="4041"/>
                  </a:lnTo>
                  <a:close/>
                </a:path>
                <a:path w="118745" h="21589">
                  <a:moveTo>
                    <a:pt x="21642" y="5230"/>
                  </a:moveTo>
                  <a:lnTo>
                    <a:pt x="19582" y="5230"/>
                  </a:lnTo>
                  <a:lnTo>
                    <a:pt x="18667" y="5468"/>
                  </a:lnTo>
                  <a:lnTo>
                    <a:pt x="15389" y="12651"/>
                  </a:lnTo>
                  <a:lnTo>
                    <a:pt x="15893" y="14027"/>
                  </a:lnTo>
                  <a:lnTo>
                    <a:pt x="17910" y="16016"/>
                  </a:lnTo>
                  <a:lnTo>
                    <a:pt x="19294" y="16513"/>
                  </a:lnTo>
                  <a:lnTo>
                    <a:pt x="21859" y="16513"/>
                  </a:lnTo>
                  <a:lnTo>
                    <a:pt x="22622" y="16397"/>
                  </a:lnTo>
                  <a:lnTo>
                    <a:pt x="24063" y="15922"/>
                  </a:lnTo>
                  <a:lnTo>
                    <a:pt x="24676" y="15576"/>
                  </a:lnTo>
                  <a:lnTo>
                    <a:pt x="25180" y="15129"/>
                  </a:lnTo>
                  <a:lnTo>
                    <a:pt x="25025" y="14805"/>
                  </a:lnTo>
                  <a:lnTo>
                    <a:pt x="19942" y="14805"/>
                  </a:lnTo>
                  <a:lnTo>
                    <a:pt x="19049" y="14481"/>
                  </a:lnTo>
                  <a:lnTo>
                    <a:pt x="17795" y="13184"/>
                  </a:lnTo>
                  <a:lnTo>
                    <a:pt x="17485" y="12219"/>
                  </a:lnTo>
                  <a:lnTo>
                    <a:pt x="17485" y="11174"/>
                  </a:lnTo>
                  <a:lnTo>
                    <a:pt x="17096" y="11174"/>
                  </a:lnTo>
                  <a:lnTo>
                    <a:pt x="17096" y="9920"/>
                  </a:lnTo>
                  <a:lnTo>
                    <a:pt x="17485" y="9920"/>
                  </a:lnTo>
                  <a:lnTo>
                    <a:pt x="17592" y="9121"/>
                  </a:lnTo>
                  <a:lnTo>
                    <a:pt x="17793" y="8494"/>
                  </a:lnTo>
                  <a:lnTo>
                    <a:pt x="18854" y="7139"/>
                  </a:lnTo>
                  <a:lnTo>
                    <a:pt x="19632" y="6786"/>
                  </a:lnTo>
                  <a:lnTo>
                    <a:pt x="24291" y="6786"/>
                  </a:lnTo>
                  <a:lnTo>
                    <a:pt x="23883" y="6311"/>
                  </a:lnTo>
                  <a:lnTo>
                    <a:pt x="22500" y="5446"/>
                  </a:lnTo>
                  <a:lnTo>
                    <a:pt x="21642" y="5230"/>
                  </a:lnTo>
                  <a:close/>
                </a:path>
                <a:path w="118745" h="21589">
                  <a:moveTo>
                    <a:pt x="24467" y="13638"/>
                  </a:moveTo>
                  <a:lnTo>
                    <a:pt x="23962" y="14056"/>
                  </a:lnTo>
                  <a:lnTo>
                    <a:pt x="23429" y="14358"/>
                  </a:lnTo>
                  <a:lnTo>
                    <a:pt x="22320" y="14719"/>
                  </a:lnTo>
                  <a:lnTo>
                    <a:pt x="21729" y="14805"/>
                  </a:lnTo>
                  <a:lnTo>
                    <a:pt x="25025" y="14805"/>
                  </a:lnTo>
                  <a:lnTo>
                    <a:pt x="24467" y="13638"/>
                  </a:lnTo>
                  <a:close/>
                </a:path>
                <a:path w="118745" h="21589">
                  <a:moveTo>
                    <a:pt x="17485" y="9920"/>
                  </a:moveTo>
                  <a:lnTo>
                    <a:pt x="17096" y="9920"/>
                  </a:lnTo>
                  <a:lnTo>
                    <a:pt x="17096" y="11174"/>
                  </a:lnTo>
                  <a:lnTo>
                    <a:pt x="17485" y="11174"/>
                  </a:lnTo>
                  <a:lnTo>
                    <a:pt x="17485" y="9920"/>
                  </a:lnTo>
                  <a:close/>
                </a:path>
                <a:path w="118745" h="21589">
                  <a:moveTo>
                    <a:pt x="23451" y="9920"/>
                  </a:moveTo>
                  <a:lnTo>
                    <a:pt x="17485" y="9920"/>
                  </a:lnTo>
                  <a:lnTo>
                    <a:pt x="17485" y="11174"/>
                  </a:lnTo>
                  <a:lnTo>
                    <a:pt x="25310" y="11174"/>
                  </a:lnTo>
                  <a:lnTo>
                    <a:pt x="25310" y="10201"/>
                  </a:lnTo>
                  <a:lnTo>
                    <a:pt x="23451" y="10201"/>
                  </a:lnTo>
                  <a:lnTo>
                    <a:pt x="23451" y="9920"/>
                  </a:lnTo>
                  <a:close/>
                </a:path>
                <a:path w="118745" h="21589">
                  <a:moveTo>
                    <a:pt x="24291" y="6786"/>
                  </a:moveTo>
                  <a:lnTo>
                    <a:pt x="21549" y="6786"/>
                  </a:lnTo>
                  <a:lnTo>
                    <a:pt x="22175" y="7060"/>
                  </a:lnTo>
                  <a:lnTo>
                    <a:pt x="23206" y="8285"/>
                  </a:lnTo>
                  <a:lnTo>
                    <a:pt x="23345" y="8760"/>
                  </a:lnTo>
                  <a:lnTo>
                    <a:pt x="23451" y="10201"/>
                  </a:lnTo>
                  <a:lnTo>
                    <a:pt x="23818" y="9920"/>
                  </a:lnTo>
                  <a:lnTo>
                    <a:pt x="25310" y="9920"/>
                  </a:lnTo>
                  <a:lnTo>
                    <a:pt x="25252" y="9121"/>
                  </a:lnTo>
                  <a:lnTo>
                    <a:pt x="25129" y="8494"/>
                  </a:lnTo>
                  <a:lnTo>
                    <a:pt x="24409" y="6923"/>
                  </a:lnTo>
                  <a:lnTo>
                    <a:pt x="24291" y="6786"/>
                  </a:lnTo>
                  <a:close/>
                </a:path>
                <a:path w="118745" h="21589">
                  <a:moveTo>
                    <a:pt x="25310" y="9920"/>
                  </a:moveTo>
                  <a:lnTo>
                    <a:pt x="23818" y="9920"/>
                  </a:lnTo>
                  <a:lnTo>
                    <a:pt x="23451" y="10201"/>
                  </a:lnTo>
                  <a:lnTo>
                    <a:pt x="25310" y="10201"/>
                  </a:lnTo>
                  <a:lnTo>
                    <a:pt x="25310" y="9920"/>
                  </a:lnTo>
                  <a:close/>
                </a:path>
                <a:path w="118745" h="21589">
                  <a:moveTo>
                    <a:pt x="24315" y="0"/>
                  </a:moveTo>
                  <a:lnTo>
                    <a:pt x="22089" y="0"/>
                  </a:lnTo>
                  <a:lnTo>
                    <a:pt x="19863" y="4366"/>
                  </a:lnTo>
                  <a:lnTo>
                    <a:pt x="21376" y="4366"/>
                  </a:lnTo>
                  <a:lnTo>
                    <a:pt x="24315" y="0"/>
                  </a:lnTo>
                  <a:close/>
                </a:path>
                <a:path w="118745" h="21589">
                  <a:moveTo>
                    <a:pt x="28441" y="18177"/>
                  </a:moveTo>
                  <a:lnTo>
                    <a:pt x="31741" y="21160"/>
                  </a:lnTo>
                  <a:lnTo>
                    <a:pt x="34407" y="21160"/>
                  </a:lnTo>
                  <a:lnTo>
                    <a:pt x="35682" y="20727"/>
                  </a:lnTo>
                  <a:lnTo>
                    <a:pt x="36990" y="19431"/>
                  </a:lnTo>
                  <a:lnTo>
                    <a:pt x="32087" y="19431"/>
                  </a:lnTo>
                  <a:lnTo>
                    <a:pt x="31597" y="19387"/>
                  </a:lnTo>
                  <a:lnTo>
                    <a:pt x="30646" y="19214"/>
                  </a:lnTo>
                  <a:lnTo>
                    <a:pt x="30192" y="19078"/>
                  </a:lnTo>
                  <a:lnTo>
                    <a:pt x="29328" y="18717"/>
                  </a:lnTo>
                  <a:lnTo>
                    <a:pt x="28888" y="18480"/>
                  </a:lnTo>
                  <a:lnTo>
                    <a:pt x="28441" y="18177"/>
                  </a:lnTo>
                  <a:close/>
                </a:path>
                <a:path w="118745" h="21589">
                  <a:moveTo>
                    <a:pt x="37865" y="13443"/>
                  </a:moveTo>
                  <a:lnTo>
                    <a:pt x="35942" y="13443"/>
                  </a:lnTo>
                  <a:lnTo>
                    <a:pt x="35775" y="14027"/>
                  </a:lnTo>
                  <a:lnTo>
                    <a:pt x="35725" y="17356"/>
                  </a:lnTo>
                  <a:lnTo>
                    <a:pt x="35459" y="18112"/>
                  </a:lnTo>
                  <a:lnTo>
                    <a:pt x="34407" y="19164"/>
                  </a:lnTo>
                  <a:lnTo>
                    <a:pt x="33629" y="19431"/>
                  </a:lnTo>
                  <a:lnTo>
                    <a:pt x="36990" y="19431"/>
                  </a:lnTo>
                  <a:lnTo>
                    <a:pt x="37426" y="18998"/>
                  </a:lnTo>
                  <a:lnTo>
                    <a:pt x="37865" y="17745"/>
                  </a:lnTo>
                  <a:lnTo>
                    <a:pt x="37865" y="13443"/>
                  </a:lnTo>
                  <a:close/>
                </a:path>
                <a:path w="118745" h="21589">
                  <a:moveTo>
                    <a:pt x="33002" y="5230"/>
                  </a:moveTo>
                  <a:lnTo>
                    <a:pt x="31057" y="5230"/>
                  </a:lnTo>
                  <a:lnTo>
                    <a:pt x="30168" y="5468"/>
                  </a:lnTo>
                  <a:lnTo>
                    <a:pt x="27202" y="11815"/>
                  </a:lnTo>
                  <a:lnTo>
                    <a:pt x="27393" y="12730"/>
                  </a:lnTo>
                  <a:lnTo>
                    <a:pt x="28188" y="14351"/>
                  </a:lnTo>
                  <a:lnTo>
                    <a:pt x="28737" y="14964"/>
                  </a:lnTo>
                  <a:lnTo>
                    <a:pt x="30192" y="15843"/>
                  </a:lnTo>
                  <a:lnTo>
                    <a:pt x="31057" y="16059"/>
                  </a:lnTo>
                  <a:lnTo>
                    <a:pt x="32988" y="16059"/>
                  </a:lnTo>
                  <a:lnTo>
                    <a:pt x="33809" y="15828"/>
                  </a:lnTo>
                  <a:lnTo>
                    <a:pt x="35235" y="14892"/>
                  </a:lnTo>
                  <a:lnTo>
                    <a:pt x="35636" y="14351"/>
                  </a:lnTo>
                  <a:lnTo>
                    <a:pt x="31590" y="14351"/>
                  </a:lnTo>
                  <a:lnTo>
                    <a:pt x="30812" y="14027"/>
                  </a:lnTo>
                  <a:lnTo>
                    <a:pt x="29667" y="12709"/>
                  </a:lnTo>
                  <a:lnTo>
                    <a:pt x="29392" y="11815"/>
                  </a:lnTo>
                  <a:lnTo>
                    <a:pt x="29392" y="9452"/>
                  </a:lnTo>
                  <a:lnTo>
                    <a:pt x="29673" y="8544"/>
                  </a:lnTo>
                  <a:lnTo>
                    <a:pt x="30812" y="7276"/>
                  </a:lnTo>
                  <a:lnTo>
                    <a:pt x="31590" y="6959"/>
                  </a:lnTo>
                  <a:lnTo>
                    <a:pt x="35631" y="6959"/>
                  </a:lnTo>
                  <a:lnTo>
                    <a:pt x="35221" y="6404"/>
                  </a:lnTo>
                  <a:lnTo>
                    <a:pt x="33823" y="5468"/>
                  </a:lnTo>
                  <a:lnTo>
                    <a:pt x="33002" y="5230"/>
                  </a:lnTo>
                  <a:close/>
                </a:path>
                <a:path w="118745" h="21589">
                  <a:moveTo>
                    <a:pt x="35631" y="6959"/>
                  </a:moveTo>
                  <a:lnTo>
                    <a:pt x="33521" y="6959"/>
                  </a:lnTo>
                  <a:lnTo>
                    <a:pt x="34283" y="7283"/>
                  </a:lnTo>
                  <a:lnTo>
                    <a:pt x="35422" y="8566"/>
                  </a:lnTo>
                  <a:lnTo>
                    <a:pt x="35704" y="9452"/>
                  </a:lnTo>
                  <a:lnTo>
                    <a:pt x="35704" y="11815"/>
                  </a:lnTo>
                  <a:lnTo>
                    <a:pt x="35416" y="12730"/>
                  </a:lnTo>
                  <a:lnTo>
                    <a:pt x="34277" y="14027"/>
                  </a:lnTo>
                  <a:lnTo>
                    <a:pt x="33521" y="14351"/>
                  </a:lnTo>
                  <a:lnTo>
                    <a:pt x="35636" y="14351"/>
                  </a:lnTo>
                  <a:lnTo>
                    <a:pt x="35725" y="13443"/>
                  </a:lnTo>
                  <a:lnTo>
                    <a:pt x="37865" y="13443"/>
                  </a:lnTo>
                  <a:lnTo>
                    <a:pt x="37865" y="7845"/>
                  </a:lnTo>
                  <a:lnTo>
                    <a:pt x="35920" y="7845"/>
                  </a:lnTo>
                  <a:lnTo>
                    <a:pt x="35725" y="7673"/>
                  </a:lnTo>
                  <a:lnTo>
                    <a:pt x="35631" y="6959"/>
                  </a:lnTo>
                  <a:close/>
                </a:path>
                <a:path w="118745" h="21589">
                  <a:moveTo>
                    <a:pt x="35942" y="13443"/>
                  </a:moveTo>
                  <a:lnTo>
                    <a:pt x="35725" y="13443"/>
                  </a:lnTo>
                  <a:lnTo>
                    <a:pt x="35725" y="14200"/>
                  </a:lnTo>
                  <a:lnTo>
                    <a:pt x="35942" y="13443"/>
                  </a:lnTo>
                  <a:close/>
                </a:path>
                <a:path w="118745" h="21589">
                  <a:moveTo>
                    <a:pt x="35759" y="7283"/>
                  </a:moveTo>
                  <a:lnTo>
                    <a:pt x="35725" y="7673"/>
                  </a:lnTo>
                  <a:lnTo>
                    <a:pt x="35920" y="7845"/>
                  </a:lnTo>
                  <a:lnTo>
                    <a:pt x="35759" y="7283"/>
                  </a:lnTo>
                  <a:close/>
                </a:path>
                <a:path w="118745" h="21589">
                  <a:moveTo>
                    <a:pt x="38038" y="5425"/>
                  </a:moveTo>
                  <a:lnTo>
                    <a:pt x="35920" y="5425"/>
                  </a:lnTo>
                  <a:lnTo>
                    <a:pt x="35856" y="7622"/>
                  </a:lnTo>
                  <a:lnTo>
                    <a:pt x="35920" y="7845"/>
                  </a:lnTo>
                  <a:lnTo>
                    <a:pt x="37865" y="7845"/>
                  </a:lnTo>
                  <a:lnTo>
                    <a:pt x="37937" y="6318"/>
                  </a:lnTo>
                  <a:lnTo>
                    <a:pt x="38038" y="5425"/>
                  </a:lnTo>
                  <a:close/>
                </a:path>
                <a:path w="118745" h="21589">
                  <a:moveTo>
                    <a:pt x="46798" y="5230"/>
                  </a:moveTo>
                  <a:lnTo>
                    <a:pt x="44637" y="5230"/>
                  </a:lnTo>
                  <a:lnTo>
                    <a:pt x="43700" y="5461"/>
                  </a:lnTo>
                  <a:lnTo>
                    <a:pt x="40450" y="12168"/>
                  </a:lnTo>
                  <a:lnTo>
                    <a:pt x="40638" y="13047"/>
                  </a:lnTo>
                  <a:lnTo>
                    <a:pt x="41503" y="14733"/>
                  </a:lnTo>
                  <a:lnTo>
                    <a:pt x="42115" y="15382"/>
                  </a:lnTo>
                  <a:lnTo>
                    <a:pt x="43700" y="16289"/>
                  </a:lnTo>
                  <a:lnTo>
                    <a:pt x="44637" y="16513"/>
                  </a:lnTo>
                  <a:lnTo>
                    <a:pt x="46798" y="16513"/>
                  </a:lnTo>
                  <a:lnTo>
                    <a:pt x="47735" y="16289"/>
                  </a:lnTo>
                  <a:lnTo>
                    <a:pt x="49334" y="15382"/>
                  </a:lnTo>
                  <a:lnTo>
                    <a:pt x="49885" y="14805"/>
                  </a:lnTo>
                  <a:lnTo>
                    <a:pt x="44767" y="14805"/>
                  </a:lnTo>
                  <a:lnTo>
                    <a:pt x="44010" y="14474"/>
                  </a:lnTo>
                  <a:lnTo>
                    <a:pt x="42901" y="13148"/>
                  </a:lnTo>
                  <a:lnTo>
                    <a:pt x="42627" y="12168"/>
                  </a:lnTo>
                  <a:lnTo>
                    <a:pt x="42627" y="9575"/>
                  </a:lnTo>
                  <a:lnTo>
                    <a:pt x="42908" y="8602"/>
                  </a:lnTo>
                  <a:lnTo>
                    <a:pt x="44032" y="7291"/>
                  </a:lnTo>
                  <a:lnTo>
                    <a:pt x="44781" y="6959"/>
                  </a:lnTo>
                  <a:lnTo>
                    <a:pt x="49899" y="6959"/>
                  </a:lnTo>
                  <a:lnTo>
                    <a:pt x="49334" y="6368"/>
                  </a:lnTo>
                  <a:lnTo>
                    <a:pt x="47735" y="5461"/>
                  </a:lnTo>
                  <a:lnTo>
                    <a:pt x="46798" y="5230"/>
                  </a:lnTo>
                  <a:close/>
                </a:path>
                <a:path w="118745" h="21589">
                  <a:moveTo>
                    <a:pt x="49899" y="6959"/>
                  </a:moveTo>
                  <a:lnTo>
                    <a:pt x="46669" y="6959"/>
                  </a:lnTo>
                  <a:lnTo>
                    <a:pt x="47425" y="7291"/>
                  </a:lnTo>
                  <a:lnTo>
                    <a:pt x="48549" y="8602"/>
                  </a:lnTo>
                  <a:lnTo>
                    <a:pt x="48830" y="9575"/>
                  </a:lnTo>
                  <a:lnTo>
                    <a:pt x="48830" y="12168"/>
                  </a:lnTo>
                  <a:lnTo>
                    <a:pt x="48549" y="13148"/>
                  </a:lnTo>
                  <a:lnTo>
                    <a:pt x="47425" y="14474"/>
                  </a:lnTo>
                  <a:lnTo>
                    <a:pt x="46669" y="14805"/>
                  </a:lnTo>
                  <a:lnTo>
                    <a:pt x="49885" y="14805"/>
                  </a:lnTo>
                  <a:lnTo>
                    <a:pt x="50833" y="13047"/>
                  </a:lnTo>
                  <a:lnTo>
                    <a:pt x="51028" y="12168"/>
                  </a:lnTo>
                  <a:lnTo>
                    <a:pt x="51027" y="9575"/>
                  </a:lnTo>
                  <a:lnTo>
                    <a:pt x="50833" y="8703"/>
                  </a:lnTo>
                  <a:lnTo>
                    <a:pt x="49954" y="7017"/>
                  </a:lnTo>
                  <a:close/>
                </a:path>
                <a:path w="118745" h="21589">
                  <a:moveTo>
                    <a:pt x="59091" y="5230"/>
                  </a:moveTo>
                  <a:lnTo>
                    <a:pt x="57290" y="5230"/>
                  </a:lnTo>
                  <a:lnTo>
                    <a:pt x="56339" y="5453"/>
                  </a:lnTo>
                  <a:lnTo>
                    <a:pt x="54725" y="6332"/>
                  </a:lnTo>
                  <a:lnTo>
                    <a:pt x="54105" y="6959"/>
                  </a:lnTo>
                  <a:lnTo>
                    <a:pt x="53205" y="8638"/>
                  </a:lnTo>
                  <a:lnTo>
                    <a:pt x="52996" y="9575"/>
                  </a:lnTo>
                  <a:lnTo>
                    <a:pt x="53004" y="12096"/>
                  </a:lnTo>
                  <a:lnTo>
                    <a:pt x="57290" y="16513"/>
                  </a:lnTo>
                  <a:lnTo>
                    <a:pt x="59062" y="16513"/>
                  </a:lnTo>
                  <a:lnTo>
                    <a:pt x="59732" y="16397"/>
                  </a:lnTo>
                  <a:lnTo>
                    <a:pt x="61072" y="15922"/>
                  </a:lnTo>
                  <a:lnTo>
                    <a:pt x="61634" y="15583"/>
                  </a:lnTo>
                  <a:lnTo>
                    <a:pt x="62081" y="15151"/>
                  </a:lnTo>
                  <a:lnTo>
                    <a:pt x="61900" y="14762"/>
                  </a:lnTo>
                  <a:lnTo>
                    <a:pt x="57499" y="14762"/>
                  </a:lnTo>
                  <a:lnTo>
                    <a:pt x="56684" y="14423"/>
                  </a:lnTo>
                  <a:lnTo>
                    <a:pt x="55503" y="13069"/>
                  </a:lnTo>
                  <a:lnTo>
                    <a:pt x="55207" y="12096"/>
                  </a:lnTo>
                  <a:lnTo>
                    <a:pt x="55207" y="9575"/>
                  </a:lnTo>
                  <a:lnTo>
                    <a:pt x="55503" y="8616"/>
                  </a:lnTo>
                  <a:lnTo>
                    <a:pt x="56684" y="7291"/>
                  </a:lnTo>
                  <a:lnTo>
                    <a:pt x="57499" y="6959"/>
                  </a:lnTo>
                  <a:lnTo>
                    <a:pt x="61910" y="6959"/>
                  </a:lnTo>
                  <a:lnTo>
                    <a:pt x="62081" y="6592"/>
                  </a:lnTo>
                  <a:lnTo>
                    <a:pt x="61648" y="6160"/>
                  </a:lnTo>
                  <a:lnTo>
                    <a:pt x="61101" y="5828"/>
                  </a:lnTo>
                  <a:lnTo>
                    <a:pt x="59775" y="5353"/>
                  </a:lnTo>
                  <a:lnTo>
                    <a:pt x="59091" y="5230"/>
                  </a:lnTo>
                  <a:close/>
                </a:path>
                <a:path w="118745" h="21589">
                  <a:moveTo>
                    <a:pt x="61367" y="13616"/>
                  </a:moveTo>
                  <a:lnTo>
                    <a:pt x="60950" y="14020"/>
                  </a:lnTo>
                  <a:lnTo>
                    <a:pt x="60488" y="14315"/>
                  </a:lnTo>
                  <a:lnTo>
                    <a:pt x="59480" y="14675"/>
                  </a:lnTo>
                  <a:lnTo>
                    <a:pt x="58997" y="14762"/>
                  </a:lnTo>
                  <a:lnTo>
                    <a:pt x="61900" y="14762"/>
                  </a:lnTo>
                  <a:lnTo>
                    <a:pt x="61367" y="13616"/>
                  </a:lnTo>
                  <a:close/>
                </a:path>
                <a:path w="118745" h="21589">
                  <a:moveTo>
                    <a:pt x="61910" y="6959"/>
                  </a:moveTo>
                  <a:lnTo>
                    <a:pt x="59012" y="6959"/>
                  </a:lnTo>
                  <a:lnTo>
                    <a:pt x="59501" y="7060"/>
                  </a:lnTo>
                  <a:lnTo>
                    <a:pt x="60510" y="7449"/>
                  </a:lnTo>
                  <a:lnTo>
                    <a:pt x="60964" y="7737"/>
                  </a:lnTo>
                  <a:lnTo>
                    <a:pt x="61367" y="8126"/>
                  </a:lnTo>
                  <a:lnTo>
                    <a:pt x="61910" y="6959"/>
                  </a:lnTo>
                  <a:close/>
                </a:path>
                <a:path w="118745" h="21589">
                  <a:moveTo>
                    <a:pt x="66577" y="5425"/>
                  </a:moveTo>
                  <a:lnTo>
                    <a:pt x="64394" y="5425"/>
                  </a:lnTo>
                  <a:lnTo>
                    <a:pt x="64394" y="16318"/>
                  </a:lnTo>
                  <a:lnTo>
                    <a:pt x="66577" y="16318"/>
                  </a:lnTo>
                  <a:lnTo>
                    <a:pt x="66577" y="5425"/>
                  </a:lnTo>
                  <a:close/>
                </a:path>
                <a:path w="118745" h="21589">
                  <a:moveTo>
                    <a:pt x="66750" y="886"/>
                  </a:moveTo>
                  <a:lnTo>
                    <a:pt x="64221" y="886"/>
                  </a:lnTo>
                  <a:lnTo>
                    <a:pt x="64221" y="3155"/>
                  </a:lnTo>
                  <a:lnTo>
                    <a:pt x="66750" y="3155"/>
                  </a:lnTo>
                  <a:lnTo>
                    <a:pt x="66750" y="886"/>
                  </a:lnTo>
                  <a:close/>
                </a:path>
                <a:path w="118745" h="21589">
                  <a:moveTo>
                    <a:pt x="74899" y="5230"/>
                  </a:moveTo>
                  <a:lnTo>
                    <a:pt x="72982" y="5230"/>
                  </a:lnTo>
                  <a:lnTo>
                    <a:pt x="72128" y="5468"/>
                  </a:lnTo>
                  <a:lnTo>
                    <a:pt x="70699" y="6368"/>
                  </a:lnTo>
                  <a:lnTo>
                    <a:pt x="70181" y="6959"/>
                  </a:lnTo>
                  <a:lnTo>
                    <a:pt x="69344" y="8681"/>
                  </a:lnTo>
                  <a:lnTo>
                    <a:pt x="69172" y="9575"/>
                  </a:lnTo>
                  <a:lnTo>
                    <a:pt x="69175" y="12168"/>
                  </a:lnTo>
                  <a:lnTo>
                    <a:pt x="72982" y="16513"/>
                  </a:lnTo>
                  <a:lnTo>
                    <a:pt x="74870" y="16513"/>
                  </a:lnTo>
                  <a:lnTo>
                    <a:pt x="75684" y="16282"/>
                  </a:lnTo>
                  <a:lnTo>
                    <a:pt x="77111" y="15346"/>
                  </a:lnTo>
                  <a:lnTo>
                    <a:pt x="77511" y="14805"/>
                  </a:lnTo>
                  <a:lnTo>
                    <a:pt x="73523" y="14805"/>
                  </a:lnTo>
                  <a:lnTo>
                    <a:pt x="72759" y="14474"/>
                  </a:lnTo>
                  <a:lnTo>
                    <a:pt x="71635" y="13148"/>
                  </a:lnTo>
                  <a:lnTo>
                    <a:pt x="71354" y="12168"/>
                  </a:lnTo>
                  <a:lnTo>
                    <a:pt x="71354" y="9575"/>
                  </a:lnTo>
                  <a:lnTo>
                    <a:pt x="71635" y="8602"/>
                  </a:lnTo>
                  <a:lnTo>
                    <a:pt x="72774" y="7291"/>
                  </a:lnTo>
                  <a:lnTo>
                    <a:pt x="73537" y="6959"/>
                  </a:lnTo>
                  <a:lnTo>
                    <a:pt x="77530" y="6959"/>
                  </a:lnTo>
                  <a:lnTo>
                    <a:pt x="77140" y="6419"/>
                  </a:lnTo>
                  <a:lnTo>
                    <a:pt x="75702" y="5461"/>
                  </a:lnTo>
                  <a:lnTo>
                    <a:pt x="74899" y="5230"/>
                  </a:lnTo>
                  <a:close/>
                </a:path>
                <a:path w="118745" h="21589">
                  <a:moveTo>
                    <a:pt x="79762" y="13897"/>
                  </a:moveTo>
                  <a:lnTo>
                    <a:pt x="77817" y="13897"/>
                  </a:lnTo>
                  <a:lnTo>
                    <a:pt x="77652" y="14474"/>
                  </a:lnTo>
                  <a:lnTo>
                    <a:pt x="77579" y="16318"/>
                  </a:lnTo>
                  <a:lnTo>
                    <a:pt x="79762" y="16318"/>
                  </a:lnTo>
                  <a:lnTo>
                    <a:pt x="79762" y="13897"/>
                  </a:lnTo>
                  <a:close/>
                </a:path>
                <a:path w="118745" h="21589">
                  <a:moveTo>
                    <a:pt x="77530" y="6959"/>
                  </a:moveTo>
                  <a:lnTo>
                    <a:pt x="75425" y="6959"/>
                  </a:lnTo>
                  <a:lnTo>
                    <a:pt x="76174" y="7291"/>
                  </a:lnTo>
                  <a:lnTo>
                    <a:pt x="77312" y="8602"/>
                  </a:lnTo>
                  <a:lnTo>
                    <a:pt x="77601" y="9575"/>
                  </a:lnTo>
                  <a:lnTo>
                    <a:pt x="77601" y="12168"/>
                  </a:lnTo>
                  <a:lnTo>
                    <a:pt x="77312" y="13148"/>
                  </a:lnTo>
                  <a:lnTo>
                    <a:pt x="76174" y="14474"/>
                  </a:lnTo>
                  <a:lnTo>
                    <a:pt x="75425" y="14805"/>
                  </a:lnTo>
                  <a:lnTo>
                    <a:pt x="77511" y="14805"/>
                  </a:lnTo>
                  <a:lnTo>
                    <a:pt x="77579" y="13897"/>
                  </a:lnTo>
                  <a:lnTo>
                    <a:pt x="79762" y="13897"/>
                  </a:lnTo>
                  <a:lnTo>
                    <a:pt x="79762" y="7889"/>
                  </a:lnTo>
                  <a:lnTo>
                    <a:pt x="77601" y="7889"/>
                  </a:lnTo>
                  <a:lnTo>
                    <a:pt x="77530" y="6959"/>
                  </a:lnTo>
                  <a:close/>
                </a:path>
                <a:path w="118745" h="21589">
                  <a:moveTo>
                    <a:pt x="77817" y="13897"/>
                  </a:moveTo>
                  <a:lnTo>
                    <a:pt x="77579" y="13897"/>
                  </a:lnTo>
                  <a:lnTo>
                    <a:pt x="77579" y="14714"/>
                  </a:lnTo>
                  <a:lnTo>
                    <a:pt x="77817" y="13897"/>
                  </a:lnTo>
                  <a:close/>
                </a:path>
                <a:path w="118745" h="21589">
                  <a:moveTo>
                    <a:pt x="77657" y="7243"/>
                  </a:moveTo>
                  <a:lnTo>
                    <a:pt x="77601" y="7889"/>
                  </a:lnTo>
                  <a:lnTo>
                    <a:pt x="77838" y="7889"/>
                  </a:lnTo>
                  <a:lnTo>
                    <a:pt x="77657" y="7243"/>
                  </a:lnTo>
                  <a:close/>
                </a:path>
                <a:path w="118745" h="21589">
                  <a:moveTo>
                    <a:pt x="79935" y="5425"/>
                  </a:moveTo>
                  <a:lnTo>
                    <a:pt x="77817" y="5425"/>
                  </a:lnTo>
                  <a:lnTo>
                    <a:pt x="77764" y="7622"/>
                  </a:lnTo>
                  <a:lnTo>
                    <a:pt x="77838" y="7889"/>
                  </a:lnTo>
                  <a:lnTo>
                    <a:pt x="79762" y="7889"/>
                  </a:lnTo>
                  <a:lnTo>
                    <a:pt x="79851" y="6368"/>
                  </a:lnTo>
                  <a:lnTo>
                    <a:pt x="79935" y="5425"/>
                  </a:lnTo>
                  <a:close/>
                </a:path>
                <a:path w="118745" h="21589">
                  <a:moveTo>
                    <a:pt x="85779" y="7111"/>
                  </a:moveTo>
                  <a:lnTo>
                    <a:pt x="83596" y="7111"/>
                  </a:lnTo>
                  <a:lnTo>
                    <a:pt x="83596" y="13948"/>
                  </a:lnTo>
                  <a:lnTo>
                    <a:pt x="83898" y="14913"/>
                  </a:lnTo>
                  <a:lnTo>
                    <a:pt x="85109" y="16196"/>
                  </a:lnTo>
                  <a:lnTo>
                    <a:pt x="86002" y="16513"/>
                  </a:lnTo>
                  <a:lnTo>
                    <a:pt x="87443" y="16513"/>
                  </a:lnTo>
                  <a:lnTo>
                    <a:pt x="87717" y="16484"/>
                  </a:lnTo>
                  <a:lnTo>
                    <a:pt x="88293" y="16383"/>
                  </a:lnTo>
                  <a:lnTo>
                    <a:pt x="88546" y="16318"/>
                  </a:lnTo>
                  <a:lnTo>
                    <a:pt x="88762" y="16232"/>
                  </a:lnTo>
                  <a:lnTo>
                    <a:pt x="88762" y="14719"/>
                  </a:lnTo>
                  <a:lnTo>
                    <a:pt x="86917" y="14719"/>
                  </a:lnTo>
                  <a:lnTo>
                    <a:pt x="86499" y="14546"/>
                  </a:lnTo>
                  <a:lnTo>
                    <a:pt x="85923" y="13854"/>
                  </a:lnTo>
                  <a:lnTo>
                    <a:pt x="85779" y="13278"/>
                  </a:lnTo>
                  <a:lnTo>
                    <a:pt x="85779" y="7111"/>
                  </a:lnTo>
                  <a:close/>
                </a:path>
                <a:path w="118745" h="21589">
                  <a:moveTo>
                    <a:pt x="88762" y="14459"/>
                  </a:moveTo>
                  <a:lnTo>
                    <a:pt x="88535" y="14546"/>
                  </a:lnTo>
                  <a:lnTo>
                    <a:pt x="87976" y="14697"/>
                  </a:lnTo>
                  <a:lnTo>
                    <a:pt x="87739" y="14719"/>
                  </a:lnTo>
                  <a:lnTo>
                    <a:pt x="88762" y="14719"/>
                  </a:lnTo>
                  <a:lnTo>
                    <a:pt x="88762" y="14459"/>
                  </a:lnTo>
                  <a:close/>
                </a:path>
                <a:path w="118745" h="21589">
                  <a:moveTo>
                    <a:pt x="88805" y="5425"/>
                  </a:moveTo>
                  <a:lnTo>
                    <a:pt x="81478" y="5425"/>
                  </a:lnTo>
                  <a:lnTo>
                    <a:pt x="81478" y="7111"/>
                  </a:lnTo>
                  <a:lnTo>
                    <a:pt x="88805" y="7111"/>
                  </a:lnTo>
                  <a:lnTo>
                    <a:pt x="88805" y="5425"/>
                  </a:lnTo>
                  <a:close/>
                </a:path>
                <a:path w="118745" h="21589">
                  <a:moveTo>
                    <a:pt x="85779" y="1966"/>
                  </a:moveTo>
                  <a:lnTo>
                    <a:pt x="83596" y="2550"/>
                  </a:lnTo>
                  <a:lnTo>
                    <a:pt x="83596" y="5425"/>
                  </a:lnTo>
                  <a:lnTo>
                    <a:pt x="85779" y="5425"/>
                  </a:lnTo>
                  <a:lnTo>
                    <a:pt x="85779" y="1966"/>
                  </a:lnTo>
                  <a:close/>
                </a:path>
                <a:path w="118745" h="21589">
                  <a:moveTo>
                    <a:pt x="92982" y="5425"/>
                  </a:moveTo>
                  <a:lnTo>
                    <a:pt x="90799" y="5425"/>
                  </a:lnTo>
                  <a:lnTo>
                    <a:pt x="90799" y="16318"/>
                  </a:lnTo>
                  <a:lnTo>
                    <a:pt x="92982" y="16318"/>
                  </a:lnTo>
                  <a:lnTo>
                    <a:pt x="92982" y="5425"/>
                  </a:lnTo>
                  <a:close/>
                </a:path>
                <a:path w="118745" h="21589">
                  <a:moveTo>
                    <a:pt x="93155" y="886"/>
                  </a:moveTo>
                  <a:lnTo>
                    <a:pt x="90627" y="886"/>
                  </a:lnTo>
                  <a:lnTo>
                    <a:pt x="90627" y="3155"/>
                  </a:lnTo>
                  <a:lnTo>
                    <a:pt x="93155" y="3155"/>
                  </a:lnTo>
                  <a:lnTo>
                    <a:pt x="93155" y="886"/>
                  </a:lnTo>
                  <a:close/>
                </a:path>
                <a:path w="118745" h="21589">
                  <a:moveTo>
                    <a:pt x="101931" y="5230"/>
                  </a:moveTo>
                  <a:lnTo>
                    <a:pt x="99770" y="5230"/>
                  </a:lnTo>
                  <a:lnTo>
                    <a:pt x="98833" y="5461"/>
                  </a:lnTo>
                  <a:lnTo>
                    <a:pt x="95583" y="12168"/>
                  </a:lnTo>
                  <a:lnTo>
                    <a:pt x="95771" y="13047"/>
                  </a:lnTo>
                  <a:lnTo>
                    <a:pt x="96636" y="14733"/>
                  </a:lnTo>
                  <a:lnTo>
                    <a:pt x="97248" y="15382"/>
                  </a:lnTo>
                  <a:lnTo>
                    <a:pt x="98833" y="16289"/>
                  </a:lnTo>
                  <a:lnTo>
                    <a:pt x="99770" y="16513"/>
                  </a:lnTo>
                  <a:lnTo>
                    <a:pt x="101931" y="16513"/>
                  </a:lnTo>
                  <a:lnTo>
                    <a:pt x="102868" y="16289"/>
                  </a:lnTo>
                  <a:lnTo>
                    <a:pt x="104467" y="15382"/>
                  </a:lnTo>
                  <a:lnTo>
                    <a:pt x="105018" y="14805"/>
                  </a:lnTo>
                  <a:lnTo>
                    <a:pt x="99899" y="14805"/>
                  </a:lnTo>
                  <a:lnTo>
                    <a:pt x="99143" y="14474"/>
                  </a:lnTo>
                  <a:lnTo>
                    <a:pt x="98033" y="13148"/>
                  </a:lnTo>
                  <a:lnTo>
                    <a:pt x="97760" y="12168"/>
                  </a:lnTo>
                  <a:lnTo>
                    <a:pt x="97760" y="9575"/>
                  </a:lnTo>
                  <a:lnTo>
                    <a:pt x="98041" y="8602"/>
                  </a:lnTo>
                  <a:lnTo>
                    <a:pt x="99165" y="7291"/>
                  </a:lnTo>
                  <a:lnTo>
                    <a:pt x="99914" y="6959"/>
                  </a:lnTo>
                  <a:lnTo>
                    <a:pt x="105032" y="6959"/>
                  </a:lnTo>
                  <a:lnTo>
                    <a:pt x="104467" y="6368"/>
                  </a:lnTo>
                  <a:lnTo>
                    <a:pt x="102868" y="5461"/>
                  </a:lnTo>
                  <a:lnTo>
                    <a:pt x="101931" y="5230"/>
                  </a:lnTo>
                  <a:close/>
                </a:path>
                <a:path w="118745" h="21589">
                  <a:moveTo>
                    <a:pt x="105032" y="6959"/>
                  </a:moveTo>
                  <a:lnTo>
                    <a:pt x="101802" y="6959"/>
                  </a:lnTo>
                  <a:lnTo>
                    <a:pt x="102558" y="7291"/>
                  </a:lnTo>
                  <a:lnTo>
                    <a:pt x="103682" y="8602"/>
                  </a:lnTo>
                  <a:lnTo>
                    <a:pt x="103963" y="9575"/>
                  </a:lnTo>
                  <a:lnTo>
                    <a:pt x="103963" y="12168"/>
                  </a:lnTo>
                  <a:lnTo>
                    <a:pt x="103682" y="13148"/>
                  </a:lnTo>
                  <a:lnTo>
                    <a:pt x="102558" y="14474"/>
                  </a:lnTo>
                  <a:lnTo>
                    <a:pt x="101802" y="14805"/>
                  </a:lnTo>
                  <a:lnTo>
                    <a:pt x="105018" y="14805"/>
                  </a:lnTo>
                  <a:lnTo>
                    <a:pt x="105966" y="13047"/>
                  </a:lnTo>
                  <a:lnTo>
                    <a:pt x="106160" y="12168"/>
                  </a:lnTo>
                  <a:lnTo>
                    <a:pt x="106160" y="9575"/>
                  </a:lnTo>
                  <a:lnTo>
                    <a:pt x="105966" y="8703"/>
                  </a:lnTo>
                  <a:lnTo>
                    <a:pt x="105087" y="7017"/>
                  </a:lnTo>
                  <a:close/>
                </a:path>
                <a:path w="118745" h="21589">
                  <a:moveTo>
                    <a:pt x="110686" y="5425"/>
                  </a:moveTo>
                  <a:lnTo>
                    <a:pt x="108568" y="5425"/>
                  </a:lnTo>
                  <a:lnTo>
                    <a:pt x="108637" y="6296"/>
                  </a:lnTo>
                  <a:lnTo>
                    <a:pt x="108741" y="16318"/>
                  </a:lnTo>
                  <a:lnTo>
                    <a:pt x="110924" y="16318"/>
                  </a:lnTo>
                  <a:lnTo>
                    <a:pt x="110924" y="9171"/>
                  </a:lnTo>
                  <a:lnTo>
                    <a:pt x="111198" y="8407"/>
                  </a:lnTo>
                  <a:lnTo>
                    <a:pt x="111863" y="7716"/>
                  </a:lnTo>
                  <a:lnTo>
                    <a:pt x="110621" y="7716"/>
                  </a:lnTo>
                  <a:lnTo>
                    <a:pt x="110805" y="7269"/>
                  </a:lnTo>
                  <a:lnTo>
                    <a:pt x="110686" y="5425"/>
                  </a:lnTo>
                  <a:close/>
                </a:path>
                <a:path w="118745" h="21589">
                  <a:moveTo>
                    <a:pt x="118101" y="6981"/>
                  </a:moveTo>
                  <a:lnTo>
                    <a:pt x="114728" y="6981"/>
                  </a:lnTo>
                  <a:lnTo>
                    <a:pt x="115292" y="7192"/>
                  </a:lnTo>
                  <a:lnTo>
                    <a:pt x="116068" y="8047"/>
                  </a:lnTo>
                  <a:lnTo>
                    <a:pt x="116169" y="8407"/>
                  </a:lnTo>
                  <a:lnTo>
                    <a:pt x="116263" y="16318"/>
                  </a:lnTo>
                  <a:lnTo>
                    <a:pt x="118446" y="16318"/>
                  </a:lnTo>
                  <a:lnTo>
                    <a:pt x="118332" y="7716"/>
                  </a:lnTo>
                  <a:lnTo>
                    <a:pt x="118101" y="6981"/>
                  </a:lnTo>
                  <a:close/>
                </a:path>
                <a:path w="118745" h="21589">
                  <a:moveTo>
                    <a:pt x="110836" y="7192"/>
                  </a:moveTo>
                  <a:lnTo>
                    <a:pt x="110621" y="7716"/>
                  </a:lnTo>
                  <a:lnTo>
                    <a:pt x="110881" y="7716"/>
                  </a:lnTo>
                  <a:lnTo>
                    <a:pt x="110836" y="7192"/>
                  </a:lnTo>
                  <a:close/>
                </a:path>
                <a:path w="118745" h="21589">
                  <a:moveTo>
                    <a:pt x="115837" y="5230"/>
                  </a:moveTo>
                  <a:lnTo>
                    <a:pt x="113647" y="5230"/>
                  </a:lnTo>
                  <a:lnTo>
                    <a:pt x="112847" y="5446"/>
                  </a:lnTo>
                  <a:lnTo>
                    <a:pt x="111464" y="6296"/>
                  </a:lnTo>
                  <a:lnTo>
                    <a:pt x="110953" y="6909"/>
                  </a:lnTo>
                  <a:lnTo>
                    <a:pt x="110881" y="7716"/>
                  </a:lnTo>
                  <a:lnTo>
                    <a:pt x="111863" y="7716"/>
                  </a:lnTo>
                  <a:lnTo>
                    <a:pt x="112293" y="7269"/>
                  </a:lnTo>
                  <a:lnTo>
                    <a:pt x="113028" y="6981"/>
                  </a:lnTo>
                  <a:lnTo>
                    <a:pt x="118101" y="6981"/>
                  </a:lnTo>
                  <a:lnTo>
                    <a:pt x="116803" y="5583"/>
                  </a:lnTo>
                  <a:lnTo>
                    <a:pt x="115837" y="5230"/>
                  </a:lnTo>
                  <a:close/>
                </a:path>
              </a:pathLst>
            </a:custGeom>
            <a:solidFill>
              <a:srgbClr val="6474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1" name="object 131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6365354" y="2633235"/>
              <a:ext cx="55835" cy="405265"/>
            </a:xfrm>
            <a:prstGeom prst="rect">
              <a:avLst/>
            </a:prstGeom>
          </p:spPr>
        </p:pic>
        <p:pic>
          <p:nvPicPr>
            <p:cNvPr id="132" name="object 132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6383362" y="2564790"/>
              <a:ext cx="64839" cy="473709"/>
            </a:xfrm>
            <a:prstGeom prst="rect">
              <a:avLst/>
            </a:prstGeom>
          </p:spPr>
        </p:pic>
        <p:sp>
          <p:nvSpPr>
            <p:cNvPr id="133" name="object 133"/>
            <p:cNvSpPr/>
            <p:nvPr/>
          </p:nvSpPr>
          <p:spPr>
            <a:xfrm>
              <a:off x="6410374" y="2582802"/>
              <a:ext cx="20320" cy="438150"/>
            </a:xfrm>
            <a:custGeom>
              <a:avLst/>
              <a:gdLst/>
              <a:ahLst/>
              <a:cxnLst/>
              <a:rect l="l" t="t" r="r" b="b"/>
              <a:pathLst>
                <a:path w="20320" h="438150">
                  <a:moveTo>
                    <a:pt x="15377" y="0"/>
                  </a:moveTo>
                  <a:lnTo>
                    <a:pt x="4435" y="0"/>
                  </a:lnTo>
                  <a:lnTo>
                    <a:pt x="0" y="4435"/>
                  </a:lnTo>
                  <a:lnTo>
                    <a:pt x="0" y="9906"/>
                  </a:lnTo>
                  <a:lnTo>
                    <a:pt x="0" y="437685"/>
                  </a:lnTo>
                  <a:lnTo>
                    <a:pt x="19812" y="437685"/>
                  </a:lnTo>
                  <a:lnTo>
                    <a:pt x="19812" y="4435"/>
                  </a:lnTo>
                  <a:lnTo>
                    <a:pt x="15377" y="0"/>
                  </a:lnTo>
                  <a:close/>
                </a:path>
              </a:pathLst>
            </a:custGeom>
            <a:solidFill>
              <a:srgbClr val="A364E4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134"/>
            <p:cNvSpPr/>
            <p:nvPr/>
          </p:nvSpPr>
          <p:spPr>
            <a:xfrm>
              <a:off x="6437386" y="2662054"/>
              <a:ext cx="18415" cy="358775"/>
            </a:xfrm>
            <a:custGeom>
              <a:avLst/>
              <a:gdLst/>
              <a:ahLst/>
              <a:cxnLst/>
              <a:rect l="l" t="t" r="r" b="b"/>
              <a:pathLst>
                <a:path w="18414" h="358775">
                  <a:moveTo>
                    <a:pt x="13979" y="0"/>
                  </a:moveTo>
                  <a:lnTo>
                    <a:pt x="4032" y="0"/>
                  </a:lnTo>
                  <a:lnTo>
                    <a:pt x="0" y="4032"/>
                  </a:lnTo>
                  <a:lnTo>
                    <a:pt x="0" y="9005"/>
                  </a:lnTo>
                  <a:lnTo>
                    <a:pt x="0" y="358433"/>
                  </a:lnTo>
                  <a:lnTo>
                    <a:pt x="18011" y="358433"/>
                  </a:lnTo>
                  <a:lnTo>
                    <a:pt x="18011" y="4032"/>
                  </a:lnTo>
                  <a:lnTo>
                    <a:pt x="13979" y="0"/>
                  </a:lnTo>
                  <a:close/>
                </a:path>
              </a:pathLst>
            </a:custGeom>
            <a:solidFill>
              <a:srgbClr val="F24244">
                <a:alpha val="6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135"/>
            <p:cNvSpPr/>
            <p:nvPr/>
          </p:nvSpPr>
          <p:spPr>
            <a:xfrm>
              <a:off x="6381469" y="3068841"/>
              <a:ext cx="76835" cy="25400"/>
            </a:xfrm>
            <a:custGeom>
              <a:avLst/>
              <a:gdLst/>
              <a:ahLst/>
              <a:cxnLst/>
              <a:rect l="l" t="t" r="r" b="b"/>
              <a:pathLst>
                <a:path w="76835" h="25400">
                  <a:moveTo>
                    <a:pt x="9985" y="5036"/>
                  </a:moveTo>
                  <a:lnTo>
                    <a:pt x="0" y="5036"/>
                  </a:lnTo>
                  <a:lnTo>
                    <a:pt x="0" y="20274"/>
                  </a:lnTo>
                  <a:lnTo>
                    <a:pt x="9985" y="20274"/>
                  </a:lnTo>
                  <a:lnTo>
                    <a:pt x="9985" y="18458"/>
                  </a:lnTo>
                  <a:lnTo>
                    <a:pt x="2183" y="18458"/>
                  </a:lnTo>
                  <a:lnTo>
                    <a:pt x="2183" y="13443"/>
                  </a:lnTo>
                  <a:lnTo>
                    <a:pt x="9488" y="13443"/>
                  </a:lnTo>
                  <a:lnTo>
                    <a:pt x="9488" y="11628"/>
                  </a:lnTo>
                  <a:lnTo>
                    <a:pt x="2183" y="11628"/>
                  </a:lnTo>
                  <a:lnTo>
                    <a:pt x="2183" y="6830"/>
                  </a:lnTo>
                  <a:lnTo>
                    <a:pt x="9985" y="6830"/>
                  </a:lnTo>
                  <a:lnTo>
                    <a:pt x="9985" y="5036"/>
                  </a:lnTo>
                  <a:close/>
                </a:path>
                <a:path w="76835" h="25400">
                  <a:moveTo>
                    <a:pt x="9445" y="0"/>
                  </a:moveTo>
                  <a:lnTo>
                    <a:pt x="7089" y="0"/>
                  </a:lnTo>
                  <a:lnTo>
                    <a:pt x="4538" y="3739"/>
                  </a:lnTo>
                  <a:lnTo>
                    <a:pt x="6138" y="3739"/>
                  </a:lnTo>
                  <a:lnTo>
                    <a:pt x="9445" y="0"/>
                  </a:lnTo>
                  <a:close/>
                </a:path>
                <a:path w="76835" h="25400">
                  <a:moveTo>
                    <a:pt x="14758" y="4366"/>
                  </a:moveTo>
                  <a:lnTo>
                    <a:pt x="12575" y="4366"/>
                  </a:lnTo>
                  <a:lnTo>
                    <a:pt x="12575" y="20274"/>
                  </a:lnTo>
                  <a:lnTo>
                    <a:pt x="14758" y="20274"/>
                  </a:lnTo>
                  <a:lnTo>
                    <a:pt x="14758" y="4366"/>
                  </a:lnTo>
                  <a:close/>
                </a:path>
                <a:path w="76835" h="25400">
                  <a:moveTo>
                    <a:pt x="23584" y="9185"/>
                  </a:moveTo>
                  <a:lnTo>
                    <a:pt x="21524" y="9185"/>
                  </a:lnTo>
                  <a:lnTo>
                    <a:pt x="20609" y="9423"/>
                  </a:lnTo>
                  <a:lnTo>
                    <a:pt x="17331" y="16606"/>
                  </a:lnTo>
                  <a:lnTo>
                    <a:pt x="17835" y="17982"/>
                  </a:lnTo>
                  <a:lnTo>
                    <a:pt x="19852" y="19971"/>
                  </a:lnTo>
                  <a:lnTo>
                    <a:pt x="21236" y="20468"/>
                  </a:lnTo>
                  <a:lnTo>
                    <a:pt x="23800" y="20468"/>
                  </a:lnTo>
                  <a:lnTo>
                    <a:pt x="24564" y="20353"/>
                  </a:lnTo>
                  <a:lnTo>
                    <a:pt x="26005" y="19877"/>
                  </a:lnTo>
                  <a:lnTo>
                    <a:pt x="26617" y="19531"/>
                  </a:lnTo>
                  <a:lnTo>
                    <a:pt x="27122" y="19085"/>
                  </a:lnTo>
                  <a:lnTo>
                    <a:pt x="26967" y="18761"/>
                  </a:lnTo>
                  <a:lnTo>
                    <a:pt x="21884" y="18761"/>
                  </a:lnTo>
                  <a:lnTo>
                    <a:pt x="20991" y="18436"/>
                  </a:lnTo>
                  <a:lnTo>
                    <a:pt x="19737" y="17139"/>
                  </a:lnTo>
                  <a:lnTo>
                    <a:pt x="19427" y="16174"/>
                  </a:lnTo>
                  <a:lnTo>
                    <a:pt x="19427" y="15129"/>
                  </a:lnTo>
                  <a:lnTo>
                    <a:pt x="19038" y="15129"/>
                  </a:lnTo>
                  <a:lnTo>
                    <a:pt x="19038" y="13876"/>
                  </a:lnTo>
                  <a:lnTo>
                    <a:pt x="19427" y="13876"/>
                  </a:lnTo>
                  <a:lnTo>
                    <a:pt x="19534" y="13076"/>
                  </a:lnTo>
                  <a:lnTo>
                    <a:pt x="19735" y="12449"/>
                  </a:lnTo>
                  <a:lnTo>
                    <a:pt x="20796" y="11095"/>
                  </a:lnTo>
                  <a:lnTo>
                    <a:pt x="21574" y="10742"/>
                  </a:lnTo>
                  <a:lnTo>
                    <a:pt x="26233" y="10742"/>
                  </a:lnTo>
                  <a:lnTo>
                    <a:pt x="25825" y="10266"/>
                  </a:lnTo>
                  <a:lnTo>
                    <a:pt x="24442" y="9402"/>
                  </a:lnTo>
                  <a:lnTo>
                    <a:pt x="23584" y="9185"/>
                  </a:lnTo>
                  <a:close/>
                </a:path>
                <a:path w="76835" h="25400">
                  <a:moveTo>
                    <a:pt x="26409" y="17593"/>
                  </a:moveTo>
                  <a:lnTo>
                    <a:pt x="25904" y="18011"/>
                  </a:lnTo>
                  <a:lnTo>
                    <a:pt x="25371" y="18314"/>
                  </a:lnTo>
                  <a:lnTo>
                    <a:pt x="24262" y="18674"/>
                  </a:lnTo>
                  <a:lnTo>
                    <a:pt x="23671" y="18761"/>
                  </a:lnTo>
                  <a:lnTo>
                    <a:pt x="26967" y="18761"/>
                  </a:lnTo>
                  <a:lnTo>
                    <a:pt x="26409" y="17593"/>
                  </a:lnTo>
                  <a:close/>
                </a:path>
                <a:path w="76835" h="25400">
                  <a:moveTo>
                    <a:pt x="19427" y="13876"/>
                  </a:moveTo>
                  <a:lnTo>
                    <a:pt x="19038" y="13876"/>
                  </a:lnTo>
                  <a:lnTo>
                    <a:pt x="19038" y="15129"/>
                  </a:lnTo>
                  <a:lnTo>
                    <a:pt x="19427" y="15129"/>
                  </a:lnTo>
                  <a:lnTo>
                    <a:pt x="19427" y="13876"/>
                  </a:lnTo>
                  <a:close/>
                </a:path>
                <a:path w="76835" h="25400">
                  <a:moveTo>
                    <a:pt x="25393" y="13876"/>
                  </a:moveTo>
                  <a:lnTo>
                    <a:pt x="19427" y="13876"/>
                  </a:lnTo>
                  <a:lnTo>
                    <a:pt x="19427" y="15129"/>
                  </a:lnTo>
                  <a:lnTo>
                    <a:pt x="27251" y="15129"/>
                  </a:lnTo>
                  <a:lnTo>
                    <a:pt x="27251" y="14157"/>
                  </a:lnTo>
                  <a:lnTo>
                    <a:pt x="25393" y="14157"/>
                  </a:lnTo>
                  <a:lnTo>
                    <a:pt x="25393" y="13876"/>
                  </a:lnTo>
                  <a:close/>
                </a:path>
                <a:path w="76835" h="25400">
                  <a:moveTo>
                    <a:pt x="26233" y="10742"/>
                  </a:moveTo>
                  <a:lnTo>
                    <a:pt x="23491" y="10742"/>
                  </a:lnTo>
                  <a:lnTo>
                    <a:pt x="24116" y="11015"/>
                  </a:lnTo>
                  <a:lnTo>
                    <a:pt x="25148" y="12240"/>
                  </a:lnTo>
                  <a:lnTo>
                    <a:pt x="25287" y="12716"/>
                  </a:lnTo>
                  <a:lnTo>
                    <a:pt x="25393" y="14157"/>
                  </a:lnTo>
                  <a:lnTo>
                    <a:pt x="25760" y="13876"/>
                  </a:lnTo>
                  <a:lnTo>
                    <a:pt x="27251" y="13876"/>
                  </a:lnTo>
                  <a:lnTo>
                    <a:pt x="27194" y="13076"/>
                  </a:lnTo>
                  <a:lnTo>
                    <a:pt x="27071" y="12449"/>
                  </a:lnTo>
                  <a:lnTo>
                    <a:pt x="26351" y="10879"/>
                  </a:lnTo>
                  <a:lnTo>
                    <a:pt x="26233" y="10742"/>
                  </a:lnTo>
                  <a:close/>
                </a:path>
                <a:path w="76835" h="25400">
                  <a:moveTo>
                    <a:pt x="27251" y="13876"/>
                  </a:moveTo>
                  <a:lnTo>
                    <a:pt x="25760" y="13876"/>
                  </a:lnTo>
                  <a:lnTo>
                    <a:pt x="25393" y="14157"/>
                  </a:lnTo>
                  <a:lnTo>
                    <a:pt x="27251" y="14157"/>
                  </a:lnTo>
                  <a:lnTo>
                    <a:pt x="27251" y="13876"/>
                  </a:lnTo>
                  <a:close/>
                </a:path>
                <a:path w="76835" h="25400">
                  <a:moveTo>
                    <a:pt x="30473" y="9380"/>
                  </a:moveTo>
                  <a:lnTo>
                    <a:pt x="28139" y="9380"/>
                  </a:lnTo>
                  <a:lnTo>
                    <a:pt x="32808" y="20274"/>
                  </a:lnTo>
                  <a:lnTo>
                    <a:pt x="34796" y="20274"/>
                  </a:lnTo>
                  <a:lnTo>
                    <a:pt x="35569" y="18480"/>
                  </a:lnTo>
                  <a:lnTo>
                    <a:pt x="33521" y="18480"/>
                  </a:lnTo>
                  <a:lnTo>
                    <a:pt x="33837" y="17710"/>
                  </a:lnTo>
                  <a:lnTo>
                    <a:pt x="30473" y="9380"/>
                  </a:lnTo>
                  <a:close/>
                </a:path>
                <a:path w="76835" h="25400">
                  <a:moveTo>
                    <a:pt x="33837" y="17710"/>
                  </a:moveTo>
                  <a:lnTo>
                    <a:pt x="33521" y="18480"/>
                  </a:lnTo>
                  <a:lnTo>
                    <a:pt x="34148" y="18480"/>
                  </a:lnTo>
                  <a:lnTo>
                    <a:pt x="33837" y="17710"/>
                  </a:lnTo>
                  <a:close/>
                </a:path>
                <a:path w="76835" h="25400">
                  <a:moveTo>
                    <a:pt x="39486" y="9380"/>
                  </a:moveTo>
                  <a:lnTo>
                    <a:pt x="37260" y="9380"/>
                  </a:lnTo>
                  <a:lnTo>
                    <a:pt x="33837" y="17710"/>
                  </a:lnTo>
                  <a:lnTo>
                    <a:pt x="34148" y="18480"/>
                  </a:lnTo>
                  <a:lnTo>
                    <a:pt x="35569" y="18480"/>
                  </a:lnTo>
                  <a:lnTo>
                    <a:pt x="39486" y="9380"/>
                  </a:lnTo>
                  <a:close/>
                </a:path>
                <a:path w="76835" h="25400">
                  <a:moveTo>
                    <a:pt x="46129" y="9185"/>
                  </a:moveTo>
                  <a:lnTo>
                    <a:pt x="44213" y="9185"/>
                  </a:lnTo>
                  <a:lnTo>
                    <a:pt x="43359" y="9423"/>
                  </a:lnTo>
                  <a:lnTo>
                    <a:pt x="41929" y="10324"/>
                  </a:lnTo>
                  <a:lnTo>
                    <a:pt x="41411" y="10915"/>
                  </a:lnTo>
                  <a:lnTo>
                    <a:pt x="40575" y="12637"/>
                  </a:lnTo>
                  <a:lnTo>
                    <a:pt x="40402" y="13530"/>
                  </a:lnTo>
                  <a:lnTo>
                    <a:pt x="40405" y="16124"/>
                  </a:lnTo>
                  <a:lnTo>
                    <a:pt x="44213" y="20468"/>
                  </a:lnTo>
                  <a:lnTo>
                    <a:pt x="46101" y="20468"/>
                  </a:lnTo>
                  <a:lnTo>
                    <a:pt x="46915" y="20237"/>
                  </a:lnTo>
                  <a:lnTo>
                    <a:pt x="48341" y="19301"/>
                  </a:lnTo>
                  <a:lnTo>
                    <a:pt x="48742" y="18761"/>
                  </a:lnTo>
                  <a:lnTo>
                    <a:pt x="44753" y="18761"/>
                  </a:lnTo>
                  <a:lnTo>
                    <a:pt x="43990" y="18429"/>
                  </a:lnTo>
                  <a:lnTo>
                    <a:pt x="42866" y="17103"/>
                  </a:lnTo>
                  <a:lnTo>
                    <a:pt x="42585" y="16124"/>
                  </a:lnTo>
                  <a:lnTo>
                    <a:pt x="42585" y="13530"/>
                  </a:lnTo>
                  <a:lnTo>
                    <a:pt x="42866" y="12557"/>
                  </a:lnTo>
                  <a:lnTo>
                    <a:pt x="44004" y="11246"/>
                  </a:lnTo>
                  <a:lnTo>
                    <a:pt x="44768" y="10915"/>
                  </a:lnTo>
                  <a:lnTo>
                    <a:pt x="48760" y="10915"/>
                  </a:lnTo>
                  <a:lnTo>
                    <a:pt x="48370" y="10374"/>
                  </a:lnTo>
                  <a:lnTo>
                    <a:pt x="46933" y="9416"/>
                  </a:lnTo>
                  <a:lnTo>
                    <a:pt x="46129" y="9185"/>
                  </a:lnTo>
                  <a:close/>
                </a:path>
                <a:path w="76835" h="25400">
                  <a:moveTo>
                    <a:pt x="50993" y="17853"/>
                  </a:moveTo>
                  <a:lnTo>
                    <a:pt x="49047" y="17853"/>
                  </a:lnTo>
                  <a:lnTo>
                    <a:pt x="48883" y="18429"/>
                  </a:lnTo>
                  <a:lnTo>
                    <a:pt x="48810" y="20274"/>
                  </a:lnTo>
                  <a:lnTo>
                    <a:pt x="50993" y="20274"/>
                  </a:lnTo>
                  <a:lnTo>
                    <a:pt x="50993" y="17853"/>
                  </a:lnTo>
                  <a:close/>
                </a:path>
                <a:path w="76835" h="25400">
                  <a:moveTo>
                    <a:pt x="48760" y="10915"/>
                  </a:moveTo>
                  <a:lnTo>
                    <a:pt x="46655" y="10915"/>
                  </a:lnTo>
                  <a:lnTo>
                    <a:pt x="47405" y="11246"/>
                  </a:lnTo>
                  <a:lnTo>
                    <a:pt x="48543" y="12557"/>
                  </a:lnTo>
                  <a:lnTo>
                    <a:pt x="48831" y="13530"/>
                  </a:lnTo>
                  <a:lnTo>
                    <a:pt x="48831" y="16124"/>
                  </a:lnTo>
                  <a:lnTo>
                    <a:pt x="48543" y="17103"/>
                  </a:lnTo>
                  <a:lnTo>
                    <a:pt x="47405" y="18429"/>
                  </a:lnTo>
                  <a:lnTo>
                    <a:pt x="46655" y="18761"/>
                  </a:lnTo>
                  <a:lnTo>
                    <a:pt x="48742" y="18761"/>
                  </a:lnTo>
                  <a:lnTo>
                    <a:pt x="48810" y="17853"/>
                  </a:lnTo>
                  <a:lnTo>
                    <a:pt x="50993" y="17853"/>
                  </a:lnTo>
                  <a:lnTo>
                    <a:pt x="50993" y="11844"/>
                  </a:lnTo>
                  <a:lnTo>
                    <a:pt x="48831" y="11844"/>
                  </a:lnTo>
                  <a:lnTo>
                    <a:pt x="48760" y="10915"/>
                  </a:lnTo>
                  <a:close/>
                </a:path>
                <a:path w="76835" h="25400">
                  <a:moveTo>
                    <a:pt x="49047" y="17853"/>
                  </a:moveTo>
                  <a:lnTo>
                    <a:pt x="48810" y="17853"/>
                  </a:lnTo>
                  <a:lnTo>
                    <a:pt x="48810" y="18669"/>
                  </a:lnTo>
                  <a:lnTo>
                    <a:pt x="49047" y="17853"/>
                  </a:lnTo>
                  <a:close/>
                </a:path>
                <a:path w="76835" h="25400">
                  <a:moveTo>
                    <a:pt x="48888" y="11199"/>
                  </a:moveTo>
                  <a:lnTo>
                    <a:pt x="48831" y="11844"/>
                  </a:lnTo>
                  <a:lnTo>
                    <a:pt x="49069" y="11844"/>
                  </a:lnTo>
                  <a:lnTo>
                    <a:pt x="48888" y="11199"/>
                  </a:lnTo>
                  <a:close/>
                </a:path>
                <a:path w="76835" h="25400">
                  <a:moveTo>
                    <a:pt x="51165" y="9380"/>
                  </a:moveTo>
                  <a:lnTo>
                    <a:pt x="49047" y="9380"/>
                  </a:lnTo>
                  <a:lnTo>
                    <a:pt x="48994" y="11577"/>
                  </a:lnTo>
                  <a:lnTo>
                    <a:pt x="49069" y="11844"/>
                  </a:lnTo>
                  <a:lnTo>
                    <a:pt x="50993" y="11844"/>
                  </a:lnTo>
                  <a:lnTo>
                    <a:pt x="51081" y="10324"/>
                  </a:lnTo>
                  <a:lnTo>
                    <a:pt x="51165" y="9380"/>
                  </a:lnTo>
                  <a:close/>
                </a:path>
                <a:path w="76835" h="25400">
                  <a:moveTo>
                    <a:pt x="54805" y="22132"/>
                  </a:moveTo>
                  <a:lnTo>
                    <a:pt x="58104" y="25115"/>
                  </a:lnTo>
                  <a:lnTo>
                    <a:pt x="60770" y="25115"/>
                  </a:lnTo>
                  <a:lnTo>
                    <a:pt x="62045" y="24683"/>
                  </a:lnTo>
                  <a:lnTo>
                    <a:pt x="63353" y="23386"/>
                  </a:lnTo>
                  <a:lnTo>
                    <a:pt x="58450" y="23386"/>
                  </a:lnTo>
                  <a:lnTo>
                    <a:pt x="57960" y="23343"/>
                  </a:lnTo>
                  <a:lnTo>
                    <a:pt x="57009" y="23170"/>
                  </a:lnTo>
                  <a:lnTo>
                    <a:pt x="56555" y="23033"/>
                  </a:lnTo>
                  <a:lnTo>
                    <a:pt x="55691" y="22673"/>
                  </a:lnTo>
                  <a:lnTo>
                    <a:pt x="55251" y="22435"/>
                  </a:lnTo>
                  <a:lnTo>
                    <a:pt x="54805" y="22132"/>
                  </a:lnTo>
                  <a:close/>
                </a:path>
                <a:path w="76835" h="25400">
                  <a:moveTo>
                    <a:pt x="64228" y="17399"/>
                  </a:moveTo>
                  <a:lnTo>
                    <a:pt x="62305" y="17399"/>
                  </a:lnTo>
                  <a:lnTo>
                    <a:pt x="62138" y="17982"/>
                  </a:lnTo>
                  <a:lnTo>
                    <a:pt x="62089" y="21311"/>
                  </a:lnTo>
                  <a:lnTo>
                    <a:pt x="61822" y="22067"/>
                  </a:lnTo>
                  <a:lnTo>
                    <a:pt x="60770" y="23119"/>
                  </a:lnTo>
                  <a:lnTo>
                    <a:pt x="59992" y="23386"/>
                  </a:lnTo>
                  <a:lnTo>
                    <a:pt x="63353" y="23386"/>
                  </a:lnTo>
                  <a:lnTo>
                    <a:pt x="63789" y="22954"/>
                  </a:lnTo>
                  <a:lnTo>
                    <a:pt x="64228" y="21700"/>
                  </a:lnTo>
                  <a:lnTo>
                    <a:pt x="64228" y="17399"/>
                  </a:lnTo>
                  <a:close/>
                </a:path>
                <a:path w="76835" h="25400">
                  <a:moveTo>
                    <a:pt x="59365" y="9185"/>
                  </a:moveTo>
                  <a:lnTo>
                    <a:pt x="57420" y="9185"/>
                  </a:lnTo>
                  <a:lnTo>
                    <a:pt x="56532" y="9423"/>
                  </a:lnTo>
                  <a:lnTo>
                    <a:pt x="53566" y="15771"/>
                  </a:lnTo>
                  <a:lnTo>
                    <a:pt x="53756" y="16686"/>
                  </a:lnTo>
                  <a:lnTo>
                    <a:pt x="54551" y="18307"/>
                  </a:lnTo>
                  <a:lnTo>
                    <a:pt x="55100" y="18919"/>
                  </a:lnTo>
                  <a:lnTo>
                    <a:pt x="56555" y="19798"/>
                  </a:lnTo>
                  <a:lnTo>
                    <a:pt x="57420" y="20014"/>
                  </a:lnTo>
                  <a:lnTo>
                    <a:pt x="59351" y="20014"/>
                  </a:lnTo>
                  <a:lnTo>
                    <a:pt x="60172" y="19784"/>
                  </a:lnTo>
                  <a:lnTo>
                    <a:pt x="61599" y="18847"/>
                  </a:lnTo>
                  <a:lnTo>
                    <a:pt x="61999" y="18307"/>
                  </a:lnTo>
                  <a:lnTo>
                    <a:pt x="57953" y="18307"/>
                  </a:lnTo>
                  <a:lnTo>
                    <a:pt x="57175" y="17982"/>
                  </a:lnTo>
                  <a:lnTo>
                    <a:pt x="56030" y="16664"/>
                  </a:lnTo>
                  <a:lnTo>
                    <a:pt x="55756" y="15771"/>
                  </a:lnTo>
                  <a:lnTo>
                    <a:pt x="55756" y="13407"/>
                  </a:lnTo>
                  <a:lnTo>
                    <a:pt x="56037" y="12500"/>
                  </a:lnTo>
                  <a:lnTo>
                    <a:pt x="57175" y="11232"/>
                  </a:lnTo>
                  <a:lnTo>
                    <a:pt x="57953" y="10915"/>
                  </a:lnTo>
                  <a:lnTo>
                    <a:pt x="61994" y="10915"/>
                  </a:lnTo>
                  <a:lnTo>
                    <a:pt x="61584" y="10360"/>
                  </a:lnTo>
                  <a:lnTo>
                    <a:pt x="60187" y="9423"/>
                  </a:lnTo>
                  <a:lnTo>
                    <a:pt x="59365" y="9185"/>
                  </a:lnTo>
                  <a:close/>
                </a:path>
                <a:path w="76835" h="25400">
                  <a:moveTo>
                    <a:pt x="61994" y="10915"/>
                  </a:moveTo>
                  <a:lnTo>
                    <a:pt x="59884" y="10915"/>
                  </a:lnTo>
                  <a:lnTo>
                    <a:pt x="60646" y="11238"/>
                  </a:lnTo>
                  <a:lnTo>
                    <a:pt x="61786" y="12521"/>
                  </a:lnTo>
                  <a:lnTo>
                    <a:pt x="62067" y="13407"/>
                  </a:lnTo>
                  <a:lnTo>
                    <a:pt x="62067" y="15771"/>
                  </a:lnTo>
                  <a:lnTo>
                    <a:pt x="61779" y="16686"/>
                  </a:lnTo>
                  <a:lnTo>
                    <a:pt x="60641" y="17982"/>
                  </a:lnTo>
                  <a:lnTo>
                    <a:pt x="59884" y="18307"/>
                  </a:lnTo>
                  <a:lnTo>
                    <a:pt x="61999" y="18307"/>
                  </a:lnTo>
                  <a:lnTo>
                    <a:pt x="62089" y="17399"/>
                  </a:lnTo>
                  <a:lnTo>
                    <a:pt x="64228" y="17399"/>
                  </a:lnTo>
                  <a:lnTo>
                    <a:pt x="64228" y="11801"/>
                  </a:lnTo>
                  <a:lnTo>
                    <a:pt x="62283" y="11801"/>
                  </a:lnTo>
                  <a:lnTo>
                    <a:pt x="62089" y="11628"/>
                  </a:lnTo>
                  <a:lnTo>
                    <a:pt x="61994" y="10915"/>
                  </a:lnTo>
                  <a:close/>
                </a:path>
                <a:path w="76835" h="25400">
                  <a:moveTo>
                    <a:pt x="62305" y="17399"/>
                  </a:moveTo>
                  <a:lnTo>
                    <a:pt x="62089" y="17399"/>
                  </a:lnTo>
                  <a:lnTo>
                    <a:pt x="62089" y="18155"/>
                  </a:lnTo>
                  <a:lnTo>
                    <a:pt x="62305" y="17399"/>
                  </a:lnTo>
                  <a:close/>
                </a:path>
                <a:path w="76835" h="25400">
                  <a:moveTo>
                    <a:pt x="62122" y="11238"/>
                  </a:moveTo>
                  <a:lnTo>
                    <a:pt x="62089" y="11628"/>
                  </a:lnTo>
                  <a:lnTo>
                    <a:pt x="62283" y="11801"/>
                  </a:lnTo>
                  <a:lnTo>
                    <a:pt x="62122" y="11238"/>
                  </a:lnTo>
                  <a:close/>
                </a:path>
                <a:path w="76835" h="25400">
                  <a:moveTo>
                    <a:pt x="64401" y="9380"/>
                  </a:moveTo>
                  <a:lnTo>
                    <a:pt x="62283" y="9380"/>
                  </a:lnTo>
                  <a:lnTo>
                    <a:pt x="62219" y="11577"/>
                  </a:lnTo>
                  <a:lnTo>
                    <a:pt x="62283" y="11801"/>
                  </a:lnTo>
                  <a:lnTo>
                    <a:pt x="64228" y="11801"/>
                  </a:lnTo>
                  <a:lnTo>
                    <a:pt x="64301" y="10273"/>
                  </a:lnTo>
                  <a:lnTo>
                    <a:pt x="64401" y="9380"/>
                  </a:lnTo>
                  <a:close/>
                </a:path>
                <a:path w="76835" h="25400">
                  <a:moveTo>
                    <a:pt x="73039" y="9185"/>
                  </a:moveTo>
                  <a:lnTo>
                    <a:pt x="70979" y="9185"/>
                  </a:lnTo>
                  <a:lnTo>
                    <a:pt x="70064" y="9423"/>
                  </a:lnTo>
                  <a:lnTo>
                    <a:pt x="66786" y="16606"/>
                  </a:lnTo>
                  <a:lnTo>
                    <a:pt x="67290" y="17982"/>
                  </a:lnTo>
                  <a:lnTo>
                    <a:pt x="69307" y="19971"/>
                  </a:lnTo>
                  <a:lnTo>
                    <a:pt x="70690" y="20468"/>
                  </a:lnTo>
                  <a:lnTo>
                    <a:pt x="73255" y="20468"/>
                  </a:lnTo>
                  <a:lnTo>
                    <a:pt x="74019" y="20353"/>
                  </a:lnTo>
                  <a:lnTo>
                    <a:pt x="75460" y="19877"/>
                  </a:lnTo>
                  <a:lnTo>
                    <a:pt x="76072" y="19531"/>
                  </a:lnTo>
                  <a:lnTo>
                    <a:pt x="76577" y="19085"/>
                  </a:lnTo>
                  <a:lnTo>
                    <a:pt x="76422" y="18761"/>
                  </a:lnTo>
                  <a:lnTo>
                    <a:pt x="71339" y="18761"/>
                  </a:lnTo>
                  <a:lnTo>
                    <a:pt x="70445" y="18436"/>
                  </a:lnTo>
                  <a:lnTo>
                    <a:pt x="69192" y="17139"/>
                  </a:lnTo>
                  <a:lnTo>
                    <a:pt x="68882" y="16174"/>
                  </a:lnTo>
                  <a:lnTo>
                    <a:pt x="68882" y="15129"/>
                  </a:lnTo>
                  <a:lnTo>
                    <a:pt x="68493" y="15129"/>
                  </a:lnTo>
                  <a:lnTo>
                    <a:pt x="68493" y="13876"/>
                  </a:lnTo>
                  <a:lnTo>
                    <a:pt x="68882" y="13876"/>
                  </a:lnTo>
                  <a:lnTo>
                    <a:pt x="68989" y="13076"/>
                  </a:lnTo>
                  <a:lnTo>
                    <a:pt x="69190" y="12449"/>
                  </a:lnTo>
                  <a:lnTo>
                    <a:pt x="70251" y="11095"/>
                  </a:lnTo>
                  <a:lnTo>
                    <a:pt x="71029" y="10742"/>
                  </a:lnTo>
                  <a:lnTo>
                    <a:pt x="75688" y="10742"/>
                  </a:lnTo>
                  <a:lnTo>
                    <a:pt x="75280" y="10266"/>
                  </a:lnTo>
                  <a:lnTo>
                    <a:pt x="73897" y="9402"/>
                  </a:lnTo>
                  <a:lnTo>
                    <a:pt x="73039" y="9185"/>
                  </a:lnTo>
                  <a:close/>
                </a:path>
                <a:path w="76835" h="25400">
                  <a:moveTo>
                    <a:pt x="75863" y="17593"/>
                  </a:moveTo>
                  <a:lnTo>
                    <a:pt x="75359" y="18011"/>
                  </a:lnTo>
                  <a:lnTo>
                    <a:pt x="74826" y="18314"/>
                  </a:lnTo>
                  <a:lnTo>
                    <a:pt x="73716" y="18674"/>
                  </a:lnTo>
                  <a:lnTo>
                    <a:pt x="73126" y="18761"/>
                  </a:lnTo>
                  <a:lnTo>
                    <a:pt x="76422" y="18761"/>
                  </a:lnTo>
                  <a:lnTo>
                    <a:pt x="75863" y="17593"/>
                  </a:lnTo>
                  <a:close/>
                </a:path>
                <a:path w="76835" h="25400">
                  <a:moveTo>
                    <a:pt x="68882" y="13876"/>
                  </a:moveTo>
                  <a:lnTo>
                    <a:pt x="68493" y="13876"/>
                  </a:lnTo>
                  <a:lnTo>
                    <a:pt x="68493" y="15129"/>
                  </a:lnTo>
                  <a:lnTo>
                    <a:pt x="68882" y="15129"/>
                  </a:lnTo>
                  <a:lnTo>
                    <a:pt x="68882" y="13876"/>
                  </a:lnTo>
                  <a:close/>
                </a:path>
                <a:path w="76835" h="25400">
                  <a:moveTo>
                    <a:pt x="74848" y="13876"/>
                  </a:moveTo>
                  <a:lnTo>
                    <a:pt x="68882" y="13876"/>
                  </a:lnTo>
                  <a:lnTo>
                    <a:pt x="68882" y="15129"/>
                  </a:lnTo>
                  <a:lnTo>
                    <a:pt x="76706" y="15129"/>
                  </a:lnTo>
                  <a:lnTo>
                    <a:pt x="76706" y="14157"/>
                  </a:lnTo>
                  <a:lnTo>
                    <a:pt x="74848" y="14157"/>
                  </a:lnTo>
                  <a:lnTo>
                    <a:pt x="74848" y="13876"/>
                  </a:lnTo>
                  <a:close/>
                </a:path>
                <a:path w="76835" h="25400">
                  <a:moveTo>
                    <a:pt x="75688" y="10742"/>
                  </a:moveTo>
                  <a:lnTo>
                    <a:pt x="72946" y="10742"/>
                  </a:lnTo>
                  <a:lnTo>
                    <a:pt x="73571" y="11015"/>
                  </a:lnTo>
                  <a:lnTo>
                    <a:pt x="74603" y="12240"/>
                  </a:lnTo>
                  <a:lnTo>
                    <a:pt x="74742" y="12716"/>
                  </a:lnTo>
                  <a:lnTo>
                    <a:pt x="74848" y="14157"/>
                  </a:lnTo>
                  <a:lnTo>
                    <a:pt x="75215" y="13876"/>
                  </a:lnTo>
                  <a:lnTo>
                    <a:pt x="76706" y="13876"/>
                  </a:lnTo>
                  <a:lnTo>
                    <a:pt x="76649" y="13076"/>
                  </a:lnTo>
                  <a:lnTo>
                    <a:pt x="76526" y="12449"/>
                  </a:lnTo>
                  <a:lnTo>
                    <a:pt x="75806" y="10879"/>
                  </a:lnTo>
                  <a:lnTo>
                    <a:pt x="75688" y="10742"/>
                  </a:lnTo>
                  <a:close/>
                </a:path>
                <a:path w="76835" h="25400">
                  <a:moveTo>
                    <a:pt x="76706" y="13876"/>
                  </a:moveTo>
                  <a:lnTo>
                    <a:pt x="75215" y="13876"/>
                  </a:lnTo>
                  <a:lnTo>
                    <a:pt x="74848" y="14157"/>
                  </a:lnTo>
                  <a:lnTo>
                    <a:pt x="76706" y="14157"/>
                  </a:lnTo>
                  <a:lnTo>
                    <a:pt x="76706" y="13876"/>
                  </a:lnTo>
                  <a:close/>
                </a:path>
              </a:pathLst>
            </a:custGeom>
            <a:solidFill>
              <a:srgbClr val="6474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6" name="object 136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6538044" y="2442310"/>
              <a:ext cx="118457" cy="596189"/>
            </a:xfrm>
            <a:prstGeom prst="rect">
              <a:avLst/>
            </a:prstGeom>
          </p:spPr>
        </p:pic>
        <p:sp>
          <p:nvSpPr>
            <p:cNvPr id="137" name="object 137"/>
            <p:cNvSpPr/>
            <p:nvPr/>
          </p:nvSpPr>
          <p:spPr>
            <a:xfrm>
              <a:off x="6556052" y="2460322"/>
              <a:ext cx="20320" cy="560705"/>
            </a:xfrm>
            <a:custGeom>
              <a:avLst/>
              <a:gdLst/>
              <a:ahLst/>
              <a:cxnLst/>
              <a:rect l="l" t="t" r="r" b="b"/>
              <a:pathLst>
                <a:path w="20320" h="560705">
                  <a:moveTo>
                    <a:pt x="15377" y="0"/>
                  </a:moveTo>
                  <a:lnTo>
                    <a:pt x="4435" y="0"/>
                  </a:lnTo>
                  <a:lnTo>
                    <a:pt x="0" y="4435"/>
                  </a:lnTo>
                  <a:lnTo>
                    <a:pt x="0" y="9906"/>
                  </a:lnTo>
                  <a:lnTo>
                    <a:pt x="0" y="560165"/>
                  </a:lnTo>
                  <a:lnTo>
                    <a:pt x="19812" y="560165"/>
                  </a:lnTo>
                  <a:lnTo>
                    <a:pt x="19812" y="4435"/>
                  </a:lnTo>
                  <a:lnTo>
                    <a:pt x="15377" y="0"/>
                  </a:lnTo>
                  <a:close/>
                </a:path>
              </a:pathLst>
            </a:custGeom>
            <a:solidFill>
              <a:srgbClr val="0A6AF9">
                <a:alpha val="6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8" name="object 138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6565056" y="2699878"/>
              <a:ext cx="55835" cy="338621"/>
            </a:xfrm>
            <a:prstGeom prst="rect">
              <a:avLst/>
            </a:prstGeom>
          </p:spPr>
        </p:pic>
        <p:sp>
          <p:nvSpPr>
            <p:cNvPr id="139" name="object 139"/>
            <p:cNvSpPr/>
            <p:nvPr/>
          </p:nvSpPr>
          <p:spPr>
            <a:xfrm>
              <a:off x="6583064" y="2717890"/>
              <a:ext cx="20320" cy="302895"/>
            </a:xfrm>
            <a:custGeom>
              <a:avLst/>
              <a:gdLst/>
              <a:ahLst/>
              <a:cxnLst/>
              <a:rect l="l" t="t" r="r" b="b"/>
              <a:pathLst>
                <a:path w="20320" h="302894">
                  <a:moveTo>
                    <a:pt x="15377" y="0"/>
                  </a:moveTo>
                  <a:lnTo>
                    <a:pt x="4435" y="0"/>
                  </a:lnTo>
                  <a:lnTo>
                    <a:pt x="0" y="4435"/>
                  </a:lnTo>
                  <a:lnTo>
                    <a:pt x="0" y="9906"/>
                  </a:lnTo>
                  <a:lnTo>
                    <a:pt x="0" y="302597"/>
                  </a:lnTo>
                  <a:lnTo>
                    <a:pt x="19812" y="302597"/>
                  </a:lnTo>
                  <a:lnTo>
                    <a:pt x="19812" y="4435"/>
                  </a:lnTo>
                  <a:lnTo>
                    <a:pt x="15377" y="0"/>
                  </a:lnTo>
                  <a:close/>
                </a:path>
              </a:pathLst>
            </a:custGeom>
            <a:solidFill>
              <a:srgbClr val="A364E4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140"/>
            <p:cNvSpPr/>
            <p:nvPr/>
          </p:nvSpPr>
          <p:spPr>
            <a:xfrm>
              <a:off x="6610077" y="2662054"/>
              <a:ext cx="18415" cy="358775"/>
            </a:xfrm>
            <a:custGeom>
              <a:avLst/>
              <a:gdLst/>
              <a:ahLst/>
              <a:cxnLst/>
              <a:rect l="l" t="t" r="r" b="b"/>
              <a:pathLst>
                <a:path w="18415" h="358775">
                  <a:moveTo>
                    <a:pt x="13979" y="0"/>
                  </a:moveTo>
                  <a:lnTo>
                    <a:pt x="4032" y="0"/>
                  </a:lnTo>
                  <a:lnTo>
                    <a:pt x="0" y="4032"/>
                  </a:lnTo>
                  <a:lnTo>
                    <a:pt x="0" y="9005"/>
                  </a:lnTo>
                  <a:lnTo>
                    <a:pt x="0" y="358433"/>
                  </a:lnTo>
                  <a:lnTo>
                    <a:pt x="18011" y="358433"/>
                  </a:lnTo>
                  <a:lnTo>
                    <a:pt x="18011" y="4032"/>
                  </a:lnTo>
                  <a:lnTo>
                    <a:pt x="13979" y="0"/>
                  </a:lnTo>
                  <a:close/>
                </a:path>
              </a:pathLst>
            </a:custGeom>
            <a:solidFill>
              <a:srgbClr val="F24244">
                <a:alpha val="6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141"/>
            <p:cNvSpPr/>
            <p:nvPr/>
          </p:nvSpPr>
          <p:spPr>
            <a:xfrm>
              <a:off x="6560513" y="3073208"/>
              <a:ext cx="63500" cy="20955"/>
            </a:xfrm>
            <a:custGeom>
              <a:avLst/>
              <a:gdLst/>
              <a:ahLst/>
              <a:cxnLst/>
              <a:rect l="l" t="t" r="r" b="b"/>
              <a:pathLst>
                <a:path w="63500" h="20955">
                  <a:moveTo>
                    <a:pt x="6988" y="670"/>
                  </a:moveTo>
                  <a:lnTo>
                    <a:pt x="0" y="670"/>
                  </a:lnTo>
                  <a:lnTo>
                    <a:pt x="0" y="15907"/>
                  </a:lnTo>
                  <a:lnTo>
                    <a:pt x="6988" y="15907"/>
                  </a:lnTo>
                  <a:lnTo>
                    <a:pt x="8436" y="15612"/>
                  </a:lnTo>
                  <a:lnTo>
                    <a:pt x="10814" y="14416"/>
                  </a:lnTo>
                  <a:lnTo>
                    <a:pt x="11216" y="14027"/>
                  </a:lnTo>
                  <a:lnTo>
                    <a:pt x="2247" y="14027"/>
                  </a:lnTo>
                  <a:lnTo>
                    <a:pt x="2247" y="2550"/>
                  </a:lnTo>
                  <a:lnTo>
                    <a:pt x="11234" y="2550"/>
                  </a:lnTo>
                  <a:lnTo>
                    <a:pt x="10814" y="2146"/>
                  </a:lnTo>
                  <a:lnTo>
                    <a:pt x="8436" y="965"/>
                  </a:lnTo>
                  <a:lnTo>
                    <a:pt x="6988" y="670"/>
                  </a:lnTo>
                  <a:close/>
                </a:path>
                <a:path w="63500" h="20955">
                  <a:moveTo>
                    <a:pt x="11234" y="2550"/>
                  </a:moveTo>
                  <a:lnTo>
                    <a:pt x="7103" y="2550"/>
                  </a:lnTo>
                  <a:lnTo>
                    <a:pt x="8559" y="3025"/>
                  </a:lnTo>
                  <a:lnTo>
                    <a:pt x="10475" y="4913"/>
                  </a:lnTo>
                  <a:lnTo>
                    <a:pt x="10958" y="6347"/>
                  </a:lnTo>
                  <a:lnTo>
                    <a:pt x="10958" y="10209"/>
                  </a:lnTo>
                  <a:lnTo>
                    <a:pt x="10475" y="11649"/>
                  </a:lnTo>
                  <a:lnTo>
                    <a:pt x="8559" y="13552"/>
                  </a:lnTo>
                  <a:lnTo>
                    <a:pt x="7103" y="14027"/>
                  </a:lnTo>
                  <a:lnTo>
                    <a:pt x="11216" y="14027"/>
                  </a:lnTo>
                  <a:lnTo>
                    <a:pt x="11714" y="13544"/>
                  </a:lnTo>
                  <a:lnTo>
                    <a:pt x="12939" y="11268"/>
                  </a:lnTo>
                  <a:lnTo>
                    <a:pt x="13178" y="10209"/>
                  </a:lnTo>
                  <a:lnTo>
                    <a:pt x="13181" y="6347"/>
                  </a:lnTo>
                  <a:lnTo>
                    <a:pt x="12939" y="5273"/>
                  </a:lnTo>
                  <a:lnTo>
                    <a:pt x="11714" y="3011"/>
                  </a:lnTo>
                  <a:lnTo>
                    <a:pt x="11234" y="2550"/>
                  </a:lnTo>
                  <a:close/>
                </a:path>
                <a:path w="63500" h="20955">
                  <a:moveTo>
                    <a:pt x="18283" y="5014"/>
                  </a:moveTo>
                  <a:lnTo>
                    <a:pt x="16100" y="5014"/>
                  </a:lnTo>
                  <a:lnTo>
                    <a:pt x="16100" y="15907"/>
                  </a:lnTo>
                  <a:lnTo>
                    <a:pt x="18283" y="15907"/>
                  </a:lnTo>
                  <a:lnTo>
                    <a:pt x="18283" y="5014"/>
                  </a:lnTo>
                  <a:close/>
                </a:path>
                <a:path w="63500" h="20955">
                  <a:moveTo>
                    <a:pt x="18456" y="475"/>
                  </a:moveTo>
                  <a:lnTo>
                    <a:pt x="15927" y="475"/>
                  </a:lnTo>
                  <a:lnTo>
                    <a:pt x="15927" y="2744"/>
                  </a:lnTo>
                  <a:lnTo>
                    <a:pt x="18456" y="2744"/>
                  </a:lnTo>
                  <a:lnTo>
                    <a:pt x="18456" y="475"/>
                  </a:lnTo>
                  <a:close/>
                </a:path>
                <a:path w="63500" h="20955">
                  <a:moveTo>
                    <a:pt x="22109" y="17766"/>
                  </a:moveTo>
                  <a:lnTo>
                    <a:pt x="25409" y="20749"/>
                  </a:lnTo>
                  <a:lnTo>
                    <a:pt x="28075" y="20749"/>
                  </a:lnTo>
                  <a:lnTo>
                    <a:pt x="29350" y="20317"/>
                  </a:lnTo>
                  <a:lnTo>
                    <a:pt x="30658" y="19020"/>
                  </a:lnTo>
                  <a:lnTo>
                    <a:pt x="25755" y="19020"/>
                  </a:lnTo>
                  <a:lnTo>
                    <a:pt x="25265" y="18977"/>
                  </a:lnTo>
                  <a:lnTo>
                    <a:pt x="24314" y="18804"/>
                  </a:lnTo>
                  <a:lnTo>
                    <a:pt x="23860" y="18667"/>
                  </a:lnTo>
                  <a:lnTo>
                    <a:pt x="22995" y="18307"/>
                  </a:lnTo>
                  <a:lnTo>
                    <a:pt x="22556" y="18069"/>
                  </a:lnTo>
                  <a:lnTo>
                    <a:pt x="22109" y="17766"/>
                  </a:lnTo>
                  <a:close/>
                </a:path>
                <a:path w="63500" h="20955">
                  <a:moveTo>
                    <a:pt x="31533" y="13033"/>
                  </a:moveTo>
                  <a:lnTo>
                    <a:pt x="29609" y="13033"/>
                  </a:lnTo>
                  <a:lnTo>
                    <a:pt x="29443" y="13616"/>
                  </a:lnTo>
                  <a:lnTo>
                    <a:pt x="29393" y="16945"/>
                  </a:lnTo>
                  <a:lnTo>
                    <a:pt x="29127" y="17701"/>
                  </a:lnTo>
                  <a:lnTo>
                    <a:pt x="28075" y="18753"/>
                  </a:lnTo>
                  <a:lnTo>
                    <a:pt x="27297" y="19020"/>
                  </a:lnTo>
                  <a:lnTo>
                    <a:pt x="30658" y="19020"/>
                  </a:lnTo>
                  <a:lnTo>
                    <a:pt x="31093" y="18588"/>
                  </a:lnTo>
                  <a:lnTo>
                    <a:pt x="31533" y="17334"/>
                  </a:lnTo>
                  <a:lnTo>
                    <a:pt x="31533" y="13033"/>
                  </a:lnTo>
                  <a:close/>
                </a:path>
                <a:path w="63500" h="20955">
                  <a:moveTo>
                    <a:pt x="26670" y="4819"/>
                  </a:moveTo>
                  <a:lnTo>
                    <a:pt x="24724" y="4819"/>
                  </a:lnTo>
                  <a:lnTo>
                    <a:pt x="23836" y="5057"/>
                  </a:lnTo>
                  <a:lnTo>
                    <a:pt x="20870" y="11405"/>
                  </a:lnTo>
                  <a:lnTo>
                    <a:pt x="21061" y="12320"/>
                  </a:lnTo>
                  <a:lnTo>
                    <a:pt x="21856" y="13941"/>
                  </a:lnTo>
                  <a:lnTo>
                    <a:pt x="22405" y="14553"/>
                  </a:lnTo>
                  <a:lnTo>
                    <a:pt x="23860" y="15432"/>
                  </a:lnTo>
                  <a:lnTo>
                    <a:pt x="24724" y="15648"/>
                  </a:lnTo>
                  <a:lnTo>
                    <a:pt x="26655" y="15648"/>
                  </a:lnTo>
                  <a:lnTo>
                    <a:pt x="27477" y="15418"/>
                  </a:lnTo>
                  <a:lnTo>
                    <a:pt x="28903" y="14481"/>
                  </a:lnTo>
                  <a:lnTo>
                    <a:pt x="29304" y="13941"/>
                  </a:lnTo>
                  <a:lnTo>
                    <a:pt x="25258" y="13941"/>
                  </a:lnTo>
                  <a:lnTo>
                    <a:pt x="24480" y="13616"/>
                  </a:lnTo>
                  <a:lnTo>
                    <a:pt x="23335" y="12298"/>
                  </a:lnTo>
                  <a:lnTo>
                    <a:pt x="23060" y="11405"/>
                  </a:lnTo>
                  <a:lnTo>
                    <a:pt x="23060" y="9041"/>
                  </a:lnTo>
                  <a:lnTo>
                    <a:pt x="23341" y="8134"/>
                  </a:lnTo>
                  <a:lnTo>
                    <a:pt x="24480" y="6866"/>
                  </a:lnTo>
                  <a:lnTo>
                    <a:pt x="25258" y="6549"/>
                  </a:lnTo>
                  <a:lnTo>
                    <a:pt x="29299" y="6549"/>
                  </a:lnTo>
                  <a:lnTo>
                    <a:pt x="28889" y="5994"/>
                  </a:lnTo>
                  <a:lnTo>
                    <a:pt x="27491" y="5057"/>
                  </a:lnTo>
                  <a:lnTo>
                    <a:pt x="26670" y="4819"/>
                  </a:lnTo>
                  <a:close/>
                </a:path>
                <a:path w="63500" h="20955">
                  <a:moveTo>
                    <a:pt x="29299" y="6549"/>
                  </a:moveTo>
                  <a:lnTo>
                    <a:pt x="27188" y="6549"/>
                  </a:lnTo>
                  <a:lnTo>
                    <a:pt x="27951" y="6872"/>
                  </a:lnTo>
                  <a:lnTo>
                    <a:pt x="29090" y="8155"/>
                  </a:lnTo>
                  <a:lnTo>
                    <a:pt x="29372" y="9041"/>
                  </a:lnTo>
                  <a:lnTo>
                    <a:pt x="29372" y="11405"/>
                  </a:lnTo>
                  <a:lnTo>
                    <a:pt x="29083" y="12320"/>
                  </a:lnTo>
                  <a:lnTo>
                    <a:pt x="27945" y="13616"/>
                  </a:lnTo>
                  <a:lnTo>
                    <a:pt x="27188" y="13941"/>
                  </a:lnTo>
                  <a:lnTo>
                    <a:pt x="29304" y="13941"/>
                  </a:lnTo>
                  <a:lnTo>
                    <a:pt x="29393" y="13033"/>
                  </a:lnTo>
                  <a:lnTo>
                    <a:pt x="31533" y="13033"/>
                  </a:lnTo>
                  <a:lnTo>
                    <a:pt x="31533" y="7435"/>
                  </a:lnTo>
                  <a:lnTo>
                    <a:pt x="29588" y="7435"/>
                  </a:lnTo>
                  <a:lnTo>
                    <a:pt x="29393" y="7262"/>
                  </a:lnTo>
                  <a:lnTo>
                    <a:pt x="29299" y="6549"/>
                  </a:lnTo>
                  <a:close/>
                </a:path>
                <a:path w="63500" h="20955">
                  <a:moveTo>
                    <a:pt x="29609" y="13033"/>
                  </a:moveTo>
                  <a:lnTo>
                    <a:pt x="29393" y="13033"/>
                  </a:lnTo>
                  <a:lnTo>
                    <a:pt x="29393" y="13789"/>
                  </a:lnTo>
                  <a:lnTo>
                    <a:pt x="29609" y="13033"/>
                  </a:lnTo>
                  <a:close/>
                </a:path>
                <a:path w="63500" h="20955">
                  <a:moveTo>
                    <a:pt x="29427" y="6872"/>
                  </a:moveTo>
                  <a:lnTo>
                    <a:pt x="29393" y="7262"/>
                  </a:lnTo>
                  <a:lnTo>
                    <a:pt x="29588" y="7435"/>
                  </a:lnTo>
                  <a:lnTo>
                    <a:pt x="29427" y="6872"/>
                  </a:lnTo>
                  <a:close/>
                </a:path>
                <a:path w="63500" h="20955">
                  <a:moveTo>
                    <a:pt x="31706" y="5014"/>
                  </a:moveTo>
                  <a:lnTo>
                    <a:pt x="29588" y="5014"/>
                  </a:lnTo>
                  <a:lnTo>
                    <a:pt x="29524" y="7211"/>
                  </a:lnTo>
                  <a:lnTo>
                    <a:pt x="29588" y="7435"/>
                  </a:lnTo>
                  <a:lnTo>
                    <a:pt x="31533" y="7435"/>
                  </a:lnTo>
                  <a:lnTo>
                    <a:pt x="31605" y="5907"/>
                  </a:lnTo>
                  <a:lnTo>
                    <a:pt x="31706" y="5014"/>
                  </a:lnTo>
                  <a:close/>
                </a:path>
                <a:path w="63500" h="20955">
                  <a:moveTo>
                    <a:pt x="36900" y="5014"/>
                  </a:moveTo>
                  <a:lnTo>
                    <a:pt x="34717" y="5014"/>
                  </a:lnTo>
                  <a:lnTo>
                    <a:pt x="34717" y="15907"/>
                  </a:lnTo>
                  <a:lnTo>
                    <a:pt x="36900" y="15907"/>
                  </a:lnTo>
                  <a:lnTo>
                    <a:pt x="36900" y="5014"/>
                  </a:lnTo>
                  <a:close/>
                </a:path>
                <a:path w="63500" h="20955">
                  <a:moveTo>
                    <a:pt x="37073" y="475"/>
                  </a:moveTo>
                  <a:lnTo>
                    <a:pt x="34544" y="475"/>
                  </a:lnTo>
                  <a:lnTo>
                    <a:pt x="34544" y="2744"/>
                  </a:lnTo>
                  <a:lnTo>
                    <a:pt x="37073" y="2744"/>
                  </a:lnTo>
                  <a:lnTo>
                    <a:pt x="37073" y="475"/>
                  </a:lnTo>
                  <a:close/>
                </a:path>
                <a:path w="63500" h="20955">
                  <a:moveTo>
                    <a:pt x="42931" y="6700"/>
                  </a:moveTo>
                  <a:lnTo>
                    <a:pt x="40748" y="6700"/>
                  </a:lnTo>
                  <a:lnTo>
                    <a:pt x="40748" y="13537"/>
                  </a:lnTo>
                  <a:lnTo>
                    <a:pt x="41050" y="14503"/>
                  </a:lnTo>
                  <a:lnTo>
                    <a:pt x="42261" y="15785"/>
                  </a:lnTo>
                  <a:lnTo>
                    <a:pt x="43154" y="16102"/>
                  </a:lnTo>
                  <a:lnTo>
                    <a:pt x="44595" y="16102"/>
                  </a:lnTo>
                  <a:lnTo>
                    <a:pt x="44869" y="16073"/>
                  </a:lnTo>
                  <a:lnTo>
                    <a:pt x="45445" y="15972"/>
                  </a:lnTo>
                  <a:lnTo>
                    <a:pt x="45697" y="15907"/>
                  </a:lnTo>
                  <a:lnTo>
                    <a:pt x="45913" y="15821"/>
                  </a:lnTo>
                  <a:lnTo>
                    <a:pt x="45913" y="14308"/>
                  </a:lnTo>
                  <a:lnTo>
                    <a:pt x="44069" y="14308"/>
                  </a:lnTo>
                  <a:lnTo>
                    <a:pt x="43651" y="14135"/>
                  </a:lnTo>
                  <a:lnTo>
                    <a:pt x="43075" y="13443"/>
                  </a:lnTo>
                  <a:lnTo>
                    <a:pt x="42931" y="12867"/>
                  </a:lnTo>
                  <a:lnTo>
                    <a:pt x="42931" y="6700"/>
                  </a:lnTo>
                  <a:close/>
                </a:path>
                <a:path w="63500" h="20955">
                  <a:moveTo>
                    <a:pt x="45913" y="14049"/>
                  </a:moveTo>
                  <a:lnTo>
                    <a:pt x="45687" y="14135"/>
                  </a:lnTo>
                  <a:lnTo>
                    <a:pt x="45128" y="14286"/>
                  </a:lnTo>
                  <a:lnTo>
                    <a:pt x="44890" y="14308"/>
                  </a:lnTo>
                  <a:lnTo>
                    <a:pt x="45913" y="14308"/>
                  </a:lnTo>
                  <a:lnTo>
                    <a:pt x="45913" y="14049"/>
                  </a:lnTo>
                  <a:close/>
                </a:path>
                <a:path w="63500" h="20955">
                  <a:moveTo>
                    <a:pt x="45957" y="5014"/>
                  </a:moveTo>
                  <a:lnTo>
                    <a:pt x="38629" y="5014"/>
                  </a:lnTo>
                  <a:lnTo>
                    <a:pt x="38629" y="6700"/>
                  </a:lnTo>
                  <a:lnTo>
                    <a:pt x="45957" y="6700"/>
                  </a:lnTo>
                  <a:lnTo>
                    <a:pt x="45957" y="5014"/>
                  </a:lnTo>
                  <a:close/>
                </a:path>
                <a:path w="63500" h="20955">
                  <a:moveTo>
                    <a:pt x="42931" y="1556"/>
                  </a:moveTo>
                  <a:lnTo>
                    <a:pt x="40748" y="2139"/>
                  </a:lnTo>
                  <a:lnTo>
                    <a:pt x="40748" y="5014"/>
                  </a:lnTo>
                  <a:lnTo>
                    <a:pt x="42931" y="5014"/>
                  </a:lnTo>
                  <a:lnTo>
                    <a:pt x="42931" y="1556"/>
                  </a:lnTo>
                  <a:close/>
                </a:path>
                <a:path w="63500" h="20955">
                  <a:moveTo>
                    <a:pt x="53074" y="4819"/>
                  </a:moveTo>
                  <a:lnTo>
                    <a:pt x="51157" y="4819"/>
                  </a:lnTo>
                  <a:lnTo>
                    <a:pt x="50303" y="5057"/>
                  </a:lnTo>
                  <a:lnTo>
                    <a:pt x="48873" y="5958"/>
                  </a:lnTo>
                  <a:lnTo>
                    <a:pt x="48356" y="6549"/>
                  </a:lnTo>
                  <a:lnTo>
                    <a:pt x="47519" y="8270"/>
                  </a:lnTo>
                  <a:lnTo>
                    <a:pt x="47347" y="9164"/>
                  </a:lnTo>
                  <a:lnTo>
                    <a:pt x="47349" y="11758"/>
                  </a:lnTo>
                  <a:lnTo>
                    <a:pt x="51157" y="16102"/>
                  </a:lnTo>
                  <a:lnTo>
                    <a:pt x="53045" y="16102"/>
                  </a:lnTo>
                  <a:lnTo>
                    <a:pt x="53859" y="15871"/>
                  </a:lnTo>
                  <a:lnTo>
                    <a:pt x="55286" y="14935"/>
                  </a:lnTo>
                  <a:lnTo>
                    <a:pt x="55686" y="14394"/>
                  </a:lnTo>
                  <a:lnTo>
                    <a:pt x="51698" y="14394"/>
                  </a:lnTo>
                  <a:lnTo>
                    <a:pt x="50934" y="14063"/>
                  </a:lnTo>
                  <a:lnTo>
                    <a:pt x="49810" y="12737"/>
                  </a:lnTo>
                  <a:lnTo>
                    <a:pt x="49529" y="11758"/>
                  </a:lnTo>
                  <a:lnTo>
                    <a:pt x="49529" y="9164"/>
                  </a:lnTo>
                  <a:lnTo>
                    <a:pt x="49810" y="8191"/>
                  </a:lnTo>
                  <a:lnTo>
                    <a:pt x="50948" y="6880"/>
                  </a:lnTo>
                  <a:lnTo>
                    <a:pt x="51712" y="6549"/>
                  </a:lnTo>
                  <a:lnTo>
                    <a:pt x="55705" y="6549"/>
                  </a:lnTo>
                  <a:lnTo>
                    <a:pt x="55314" y="6008"/>
                  </a:lnTo>
                  <a:lnTo>
                    <a:pt x="53877" y="5050"/>
                  </a:lnTo>
                  <a:lnTo>
                    <a:pt x="53074" y="4819"/>
                  </a:lnTo>
                  <a:close/>
                </a:path>
                <a:path w="63500" h="20955">
                  <a:moveTo>
                    <a:pt x="57937" y="13487"/>
                  </a:moveTo>
                  <a:lnTo>
                    <a:pt x="55992" y="13487"/>
                  </a:lnTo>
                  <a:lnTo>
                    <a:pt x="55827" y="14063"/>
                  </a:lnTo>
                  <a:lnTo>
                    <a:pt x="55754" y="15907"/>
                  </a:lnTo>
                  <a:lnTo>
                    <a:pt x="57937" y="15907"/>
                  </a:lnTo>
                  <a:lnTo>
                    <a:pt x="57937" y="13487"/>
                  </a:lnTo>
                  <a:close/>
                </a:path>
                <a:path w="63500" h="20955">
                  <a:moveTo>
                    <a:pt x="55705" y="6549"/>
                  </a:moveTo>
                  <a:lnTo>
                    <a:pt x="53600" y="6549"/>
                  </a:lnTo>
                  <a:lnTo>
                    <a:pt x="54349" y="6880"/>
                  </a:lnTo>
                  <a:lnTo>
                    <a:pt x="55487" y="8191"/>
                  </a:lnTo>
                  <a:lnTo>
                    <a:pt x="55775" y="9164"/>
                  </a:lnTo>
                  <a:lnTo>
                    <a:pt x="55775" y="11758"/>
                  </a:lnTo>
                  <a:lnTo>
                    <a:pt x="55487" y="12737"/>
                  </a:lnTo>
                  <a:lnTo>
                    <a:pt x="54349" y="14063"/>
                  </a:lnTo>
                  <a:lnTo>
                    <a:pt x="53600" y="14394"/>
                  </a:lnTo>
                  <a:lnTo>
                    <a:pt x="55686" y="14394"/>
                  </a:lnTo>
                  <a:lnTo>
                    <a:pt x="55754" y="13487"/>
                  </a:lnTo>
                  <a:lnTo>
                    <a:pt x="57937" y="13487"/>
                  </a:lnTo>
                  <a:lnTo>
                    <a:pt x="57937" y="7478"/>
                  </a:lnTo>
                  <a:lnTo>
                    <a:pt x="55775" y="7478"/>
                  </a:lnTo>
                  <a:lnTo>
                    <a:pt x="55705" y="6549"/>
                  </a:lnTo>
                  <a:close/>
                </a:path>
                <a:path w="63500" h="20955">
                  <a:moveTo>
                    <a:pt x="55992" y="13487"/>
                  </a:moveTo>
                  <a:lnTo>
                    <a:pt x="55754" y="13487"/>
                  </a:lnTo>
                  <a:lnTo>
                    <a:pt x="55754" y="14303"/>
                  </a:lnTo>
                  <a:lnTo>
                    <a:pt x="55992" y="13487"/>
                  </a:lnTo>
                  <a:close/>
                </a:path>
                <a:path w="63500" h="20955">
                  <a:moveTo>
                    <a:pt x="55832" y="6833"/>
                  </a:moveTo>
                  <a:lnTo>
                    <a:pt x="55775" y="7478"/>
                  </a:lnTo>
                  <a:lnTo>
                    <a:pt x="56013" y="7478"/>
                  </a:lnTo>
                  <a:lnTo>
                    <a:pt x="55832" y="6833"/>
                  </a:lnTo>
                  <a:close/>
                </a:path>
                <a:path w="63500" h="20955">
                  <a:moveTo>
                    <a:pt x="58110" y="5014"/>
                  </a:moveTo>
                  <a:lnTo>
                    <a:pt x="55992" y="5014"/>
                  </a:lnTo>
                  <a:lnTo>
                    <a:pt x="55938" y="7211"/>
                  </a:lnTo>
                  <a:lnTo>
                    <a:pt x="56013" y="7478"/>
                  </a:lnTo>
                  <a:lnTo>
                    <a:pt x="57937" y="7478"/>
                  </a:lnTo>
                  <a:lnTo>
                    <a:pt x="58025" y="5958"/>
                  </a:lnTo>
                  <a:lnTo>
                    <a:pt x="58110" y="5014"/>
                  </a:lnTo>
                  <a:close/>
                </a:path>
                <a:path w="63500" h="20955">
                  <a:moveTo>
                    <a:pt x="63305" y="0"/>
                  </a:moveTo>
                  <a:lnTo>
                    <a:pt x="61122" y="0"/>
                  </a:lnTo>
                  <a:lnTo>
                    <a:pt x="61122" y="15907"/>
                  </a:lnTo>
                  <a:lnTo>
                    <a:pt x="63305" y="15907"/>
                  </a:lnTo>
                  <a:lnTo>
                    <a:pt x="63305" y="0"/>
                  </a:lnTo>
                  <a:close/>
                </a:path>
              </a:pathLst>
            </a:custGeom>
            <a:solidFill>
              <a:srgbClr val="6474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2" name="object 142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4836145" y="3215334"/>
              <a:ext cx="1899919" cy="421004"/>
            </a:xfrm>
            <a:prstGeom prst="rect">
              <a:avLst/>
            </a:prstGeom>
          </p:spPr>
        </p:pic>
      </p:grpSp>
      <p:grpSp>
        <p:nvGrpSpPr>
          <p:cNvPr id="143" name="object 143"/>
          <p:cNvGrpSpPr/>
          <p:nvPr/>
        </p:nvGrpSpPr>
        <p:grpSpPr>
          <a:xfrm>
            <a:off x="406400" y="1321284"/>
            <a:ext cx="7150612" cy="9372600"/>
            <a:chOff x="406400" y="1321284"/>
            <a:chExt cx="7150612" cy="9372600"/>
          </a:xfrm>
        </p:grpSpPr>
        <p:pic>
          <p:nvPicPr>
            <p:cNvPr id="144" name="object 144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406400" y="4137722"/>
              <a:ext cx="3168650" cy="1524000"/>
            </a:xfrm>
            <a:prstGeom prst="rect">
              <a:avLst/>
            </a:prstGeom>
          </p:spPr>
        </p:pic>
        <p:sp>
          <p:nvSpPr>
            <p:cNvPr id="145" name="object 145"/>
            <p:cNvSpPr/>
            <p:nvPr/>
          </p:nvSpPr>
          <p:spPr>
            <a:xfrm>
              <a:off x="544072" y="1321284"/>
              <a:ext cx="7012940" cy="9372600"/>
            </a:xfrm>
            <a:custGeom>
              <a:avLst/>
              <a:gdLst/>
              <a:ahLst/>
              <a:cxnLst/>
              <a:rect l="l" t="t" r="r" b="b"/>
              <a:pathLst>
                <a:path w="7012940" h="9372600">
                  <a:moveTo>
                    <a:pt x="7012427" y="4732466"/>
                  </a:moveTo>
                  <a:lnTo>
                    <a:pt x="4333724" y="9372115"/>
                  </a:lnTo>
                  <a:lnTo>
                    <a:pt x="6128465" y="9372115"/>
                  </a:lnTo>
                  <a:lnTo>
                    <a:pt x="6994043" y="7872891"/>
                  </a:lnTo>
                  <a:lnTo>
                    <a:pt x="7012427" y="7883506"/>
                  </a:lnTo>
                  <a:lnTo>
                    <a:pt x="7012427" y="4732466"/>
                  </a:lnTo>
                  <a:close/>
                </a:path>
                <a:path w="7012940" h="9372600">
                  <a:moveTo>
                    <a:pt x="7012427" y="7883506"/>
                  </a:moveTo>
                  <a:lnTo>
                    <a:pt x="6994043" y="7872891"/>
                  </a:lnTo>
                  <a:lnTo>
                    <a:pt x="7003974" y="7921656"/>
                  </a:lnTo>
                  <a:lnTo>
                    <a:pt x="7012427" y="7960251"/>
                  </a:lnTo>
                  <a:lnTo>
                    <a:pt x="7012427" y="7883506"/>
                  </a:lnTo>
                  <a:close/>
                </a:path>
                <a:path w="7012940" h="9372600">
                  <a:moveTo>
                    <a:pt x="1934969" y="6151591"/>
                  </a:moveTo>
                  <a:lnTo>
                    <a:pt x="1334076" y="5804664"/>
                  </a:lnTo>
                  <a:lnTo>
                    <a:pt x="1372862" y="5841722"/>
                  </a:lnTo>
                  <a:lnTo>
                    <a:pt x="1883102" y="6136310"/>
                  </a:lnTo>
                  <a:lnTo>
                    <a:pt x="1934969" y="6151591"/>
                  </a:lnTo>
                  <a:close/>
                </a:path>
                <a:path w="7012940" h="9372600">
                  <a:moveTo>
                    <a:pt x="2075917" y="6218302"/>
                  </a:moveTo>
                  <a:lnTo>
                    <a:pt x="1251146" y="5742120"/>
                  </a:lnTo>
                  <a:lnTo>
                    <a:pt x="1289270" y="5778796"/>
                  </a:lnTo>
                  <a:lnTo>
                    <a:pt x="2025027" y="6203585"/>
                  </a:lnTo>
                  <a:lnTo>
                    <a:pt x="2075917" y="6218302"/>
                  </a:lnTo>
                  <a:close/>
                </a:path>
                <a:path w="7012940" h="9372600">
                  <a:moveTo>
                    <a:pt x="2976401" y="417714"/>
                  </a:moveTo>
                  <a:lnTo>
                    <a:pt x="1440099" y="0"/>
                  </a:lnTo>
                  <a:lnTo>
                    <a:pt x="500299" y="1627780"/>
                  </a:lnTo>
                  <a:lnTo>
                    <a:pt x="468835" y="1682938"/>
                  </a:lnTo>
                  <a:lnTo>
                    <a:pt x="444296" y="1727429"/>
                  </a:lnTo>
                  <a:lnTo>
                    <a:pt x="420330" y="1772251"/>
                  </a:lnTo>
                  <a:lnTo>
                    <a:pt x="396938" y="1817404"/>
                  </a:lnTo>
                  <a:lnTo>
                    <a:pt x="367769" y="1873887"/>
                  </a:lnTo>
                  <a:lnTo>
                    <a:pt x="345524" y="1919703"/>
                  </a:lnTo>
                  <a:lnTo>
                    <a:pt x="323852" y="1965849"/>
                  </a:lnTo>
                  <a:lnTo>
                    <a:pt x="302754" y="2012327"/>
                  </a:lnTo>
                  <a:lnTo>
                    <a:pt x="282230" y="2059136"/>
                  </a:lnTo>
                  <a:lnTo>
                    <a:pt x="262279" y="2106277"/>
                  </a:lnTo>
                  <a:lnTo>
                    <a:pt x="236552" y="2164747"/>
                  </a:lnTo>
                  <a:lnTo>
                    <a:pt x="217749" y="2212549"/>
                  </a:lnTo>
                  <a:lnTo>
                    <a:pt x="199519" y="2260683"/>
                  </a:lnTo>
                  <a:lnTo>
                    <a:pt x="188213" y="2298150"/>
                  </a:lnTo>
                  <a:lnTo>
                    <a:pt x="171131" y="2346946"/>
                  </a:lnTo>
                  <a:lnTo>
                    <a:pt x="154622" y="2396073"/>
                  </a:lnTo>
                  <a:lnTo>
                    <a:pt x="138686" y="2445532"/>
                  </a:lnTo>
                  <a:lnTo>
                    <a:pt x="123325" y="2495321"/>
                  </a:lnTo>
                  <a:lnTo>
                    <a:pt x="108537" y="2545442"/>
                  </a:lnTo>
                  <a:lnTo>
                    <a:pt x="100672" y="2584896"/>
                  </a:lnTo>
                  <a:lnTo>
                    <a:pt x="87031" y="2635679"/>
                  </a:lnTo>
                  <a:lnTo>
                    <a:pt x="73964" y="2686793"/>
                  </a:lnTo>
                  <a:lnTo>
                    <a:pt x="61470" y="2738239"/>
                  </a:lnTo>
                  <a:lnTo>
                    <a:pt x="55900" y="2779017"/>
                  </a:lnTo>
                  <a:lnTo>
                    <a:pt x="44554" y="2831125"/>
                  </a:lnTo>
                  <a:lnTo>
                    <a:pt x="40131" y="2872566"/>
                  </a:lnTo>
                  <a:lnTo>
                    <a:pt x="29932" y="2925336"/>
                  </a:lnTo>
                  <a:lnTo>
                    <a:pt x="26657" y="2967439"/>
                  </a:lnTo>
                  <a:lnTo>
                    <a:pt x="17605" y="3020871"/>
                  </a:lnTo>
                  <a:lnTo>
                    <a:pt x="15476" y="3063637"/>
                  </a:lnTo>
                  <a:lnTo>
                    <a:pt x="7572" y="3117732"/>
                  </a:lnTo>
                  <a:lnTo>
                    <a:pt x="6591" y="3161159"/>
                  </a:lnTo>
                  <a:lnTo>
                    <a:pt x="6183" y="3204918"/>
                  </a:lnTo>
                  <a:lnTo>
                    <a:pt x="0" y="3260007"/>
                  </a:lnTo>
                  <a:lnTo>
                    <a:pt x="739" y="3304428"/>
                  </a:lnTo>
                  <a:lnTo>
                    <a:pt x="2053" y="3349180"/>
                  </a:lnTo>
                  <a:lnTo>
                    <a:pt x="3940" y="3394264"/>
                  </a:lnTo>
                  <a:lnTo>
                    <a:pt x="6400" y="3439679"/>
                  </a:lnTo>
                  <a:lnTo>
                    <a:pt x="9435" y="3485425"/>
                  </a:lnTo>
                  <a:lnTo>
                    <a:pt x="6693" y="3542500"/>
                  </a:lnTo>
                  <a:lnTo>
                    <a:pt x="10874" y="3588909"/>
                  </a:lnTo>
                  <a:lnTo>
                    <a:pt x="15629" y="3635648"/>
                  </a:lnTo>
                  <a:lnTo>
                    <a:pt x="20958" y="3682719"/>
                  </a:lnTo>
                  <a:lnTo>
                    <a:pt x="26860" y="3730120"/>
                  </a:lnTo>
                  <a:lnTo>
                    <a:pt x="33336" y="3777853"/>
                  </a:lnTo>
                  <a:lnTo>
                    <a:pt x="46736" y="3814919"/>
                  </a:lnTo>
                  <a:lnTo>
                    <a:pt x="54359" y="3863314"/>
                  </a:lnTo>
                  <a:lnTo>
                    <a:pt x="62556" y="3912041"/>
                  </a:lnTo>
                  <a:lnTo>
                    <a:pt x="71326" y="3961099"/>
                  </a:lnTo>
                  <a:lnTo>
                    <a:pt x="80670" y="4010488"/>
                  </a:lnTo>
                  <a:lnTo>
                    <a:pt x="96938" y="4049209"/>
                  </a:lnTo>
                  <a:lnTo>
                    <a:pt x="107429" y="4099260"/>
                  </a:lnTo>
                  <a:lnTo>
                    <a:pt x="118958" y="4149910"/>
                  </a:lnTo>
                  <a:lnTo>
                    <a:pt x="137167" y="4189753"/>
                  </a:lnTo>
                  <a:lnTo>
                    <a:pt x="149357" y="4240785"/>
                  </a:lnTo>
                  <a:lnTo>
                    <a:pt x="168228" y="4281009"/>
                  </a:lnTo>
                  <a:lnTo>
                    <a:pt x="181080" y="4332424"/>
                  </a:lnTo>
                  <a:lnTo>
                    <a:pt x="200613" y="4373030"/>
                  </a:lnTo>
                  <a:lnTo>
                    <a:pt x="214126" y="4424826"/>
                  </a:lnTo>
                  <a:lnTo>
                    <a:pt x="254846" y="4506995"/>
                  </a:lnTo>
                  <a:lnTo>
                    <a:pt x="269352" y="4559364"/>
                  </a:lnTo>
                  <a:lnTo>
                    <a:pt x="290539" y="4600926"/>
                  </a:lnTo>
                  <a:lnTo>
                    <a:pt x="356086" y="4726757"/>
                  </a:lnTo>
                  <a:lnTo>
                    <a:pt x="424610" y="4854308"/>
                  </a:lnTo>
                  <a:lnTo>
                    <a:pt x="454463" y="4886208"/>
                  </a:lnTo>
                  <a:lnTo>
                    <a:pt x="502462" y="4972579"/>
                  </a:lnTo>
                  <a:lnTo>
                    <a:pt x="533307" y="5005052"/>
                  </a:lnTo>
                  <a:lnTo>
                    <a:pt x="583291" y="5092569"/>
                  </a:lnTo>
                  <a:lnTo>
                    <a:pt x="647299" y="5158853"/>
                  </a:lnTo>
                  <a:lnTo>
                    <a:pt x="673449" y="5203281"/>
                  </a:lnTo>
                  <a:lnTo>
                    <a:pt x="739441" y="5270711"/>
                  </a:lnTo>
                  <a:lnTo>
                    <a:pt x="766584" y="5315711"/>
                  </a:lnTo>
                  <a:lnTo>
                    <a:pt x="974487" y="5523732"/>
                  </a:lnTo>
                  <a:lnTo>
                    <a:pt x="1016646" y="5548073"/>
                  </a:lnTo>
                  <a:lnTo>
                    <a:pt x="1126057" y="5655235"/>
                  </a:lnTo>
                  <a:lnTo>
                    <a:pt x="1169539" y="5680340"/>
                  </a:lnTo>
                  <a:lnTo>
                    <a:pt x="1207002" y="5716634"/>
                  </a:lnTo>
                  <a:lnTo>
                    <a:pt x="2120131" y="6243829"/>
                  </a:lnTo>
                  <a:lnTo>
                    <a:pt x="2220283" y="6272322"/>
                  </a:lnTo>
                  <a:lnTo>
                    <a:pt x="2263520" y="6297285"/>
                  </a:lnTo>
                  <a:lnTo>
                    <a:pt x="2695145" y="6414502"/>
                  </a:lnTo>
                  <a:lnTo>
                    <a:pt x="2741474" y="6426586"/>
                  </a:lnTo>
                  <a:lnTo>
                    <a:pt x="2793828" y="6427483"/>
                  </a:lnTo>
                  <a:lnTo>
                    <a:pt x="2884858" y="6450710"/>
                  </a:lnTo>
                  <a:lnTo>
                    <a:pt x="2936235" y="6451043"/>
                  </a:lnTo>
                  <a:lnTo>
                    <a:pt x="2980936" y="6462186"/>
                  </a:lnTo>
                  <a:lnTo>
                    <a:pt x="3082060" y="6461911"/>
                  </a:lnTo>
                  <a:lnTo>
                    <a:pt x="3125783" y="6472490"/>
                  </a:lnTo>
                  <a:lnTo>
                    <a:pt x="3274049" y="6470104"/>
                  </a:lnTo>
                  <a:lnTo>
                    <a:pt x="3419383" y="6466024"/>
                  </a:lnTo>
                  <a:lnTo>
                    <a:pt x="3561786" y="6460252"/>
                  </a:lnTo>
                  <a:lnTo>
                    <a:pt x="3614952" y="6446953"/>
                  </a:lnTo>
                  <a:lnTo>
                    <a:pt x="3707606" y="6441789"/>
                  </a:lnTo>
                  <a:lnTo>
                    <a:pt x="3759795" y="6427926"/>
                  </a:lnTo>
                  <a:lnTo>
                    <a:pt x="3805308" y="6424873"/>
                  </a:lnTo>
                  <a:lnTo>
                    <a:pt x="3856845" y="6410634"/>
                  </a:lnTo>
                  <a:lnTo>
                    <a:pt x="3901706" y="6407206"/>
                  </a:lnTo>
                  <a:lnTo>
                    <a:pt x="3952592" y="6392590"/>
                  </a:lnTo>
                  <a:lnTo>
                    <a:pt x="4003152" y="6377787"/>
                  </a:lnTo>
                  <a:lnTo>
                    <a:pt x="4053386" y="6362796"/>
                  </a:lnTo>
                  <a:lnTo>
                    <a:pt x="4095627" y="6357854"/>
                  </a:lnTo>
                  <a:lnTo>
                    <a:pt x="4143645" y="6341583"/>
                  </a:lnTo>
                  <a:lnTo>
                    <a:pt x="4191089" y="6324981"/>
                  </a:lnTo>
                  <a:lnTo>
                    <a:pt x="4237959" y="6308048"/>
                  </a:lnTo>
                  <a:lnTo>
                    <a:pt x="4277906" y="6301782"/>
                  </a:lnTo>
                  <a:lnTo>
                    <a:pt x="4323629" y="6284186"/>
                  </a:lnTo>
                  <a:lnTo>
                    <a:pt x="4368779" y="6266259"/>
                  </a:lnTo>
                  <a:lnTo>
                    <a:pt x="4413355" y="6248001"/>
                  </a:lnTo>
                  <a:lnTo>
                    <a:pt x="4457357" y="6229412"/>
                  </a:lnTo>
                  <a:lnTo>
                    <a:pt x="4500786" y="6210491"/>
                  </a:lnTo>
                  <a:lnTo>
                    <a:pt x="4543641" y="6191240"/>
                  </a:lnTo>
                  <a:lnTo>
                    <a:pt x="4585923" y="6171657"/>
                  </a:lnTo>
                  <a:lnTo>
                    <a:pt x="4627631" y="6151743"/>
                  </a:lnTo>
                  <a:lnTo>
                    <a:pt x="4668765" y="6131497"/>
                  </a:lnTo>
                  <a:lnTo>
                    <a:pt x="4703948" y="6107816"/>
                  </a:lnTo>
                  <a:lnTo>
                    <a:pt x="2226206" y="4677291"/>
                  </a:lnTo>
                  <a:lnTo>
                    <a:pt x="2186599" y="4639759"/>
                  </a:lnTo>
                  <a:lnTo>
                    <a:pt x="2141324" y="4613619"/>
                  </a:lnTo>
                  <a:lnTo>
                    <a:pt x="2103083" y="4576876"/>
                  </a:lnTo>
                  <a:lnTo>
                    <a:pt x="2059174" y="4551526"/>
                  </a:lnTo>
                  <a:lnTo>
                    <a:pt x="1915773" y="4410074"/>
                  </a:lnTo>
                  <a:lnTo>
                    <a:pt x="1881631" y="4375697"/>
                  </a:lnTo>
                  <a:lnTo>
                    <a:pt x="1854522" y="4330716"/>
                  </a:lnTo>
                  <a:lnTo>
                    <a:pt x="1821746" y="4297128"/>
                  </a:lnTo>
                  <a:lnTo>
                    <a:pt x="1796003" y="4252936"/>
                  </a:lnTo>
                  <a:lnTo>
                    <a:pt x="1764593" y="4220137"/>
                  </a:lnTo>
                  <a:lnTo>
                    <a:pt x="1740217" y="4176734"/>
                  </a:lnTo>
                  <a:lnTo>
                    <a:pt x="1716524" y="4133726"/>
                  </a:lnTo>
                  <a:lnTo>
                    <a:pt x="1693514" y="4091111"/>
                  </a:lnTo>
                  <a:lnTo>
                    <a:pt x="1671187" y="4048891"/>
                  </a:lnTo>
                  <a:lnTo>
                    <a:pt x="1649543" y="4007066"/>
                  </a:lnTo>
                  <a:lnTo>
                    <a:pt x="1634932" y="3954636"/>
                  </a:lnTo>
                  <a:lnTo>
                    <a:pt x="1614655" y="3913600"/>
                  </a:lnTo>
                  <a:lnTo>
                    <a:pt x="1601411" y="3861959"/>
                  </a:lnTo>
                  <a:lnTo>
                    <a:pt x="1582500" y="3821712"/>
                  </a:lnTo>
                  <a:lnTo>
                    <a:pt x="1570622" y="3770860"/>
                  </a:lnTo>
                  <a:lnTo>
                    <a:pt x="1560764" y="3721174"/>
                  </a:lnTo>
                  <a:lnTo>
                    <a:pt x="1545647" y="3683117"/>
                  </a:lnTo>
                  <a:lnTo>
                    <a:pt x="1537970" y="3634691"/>
                  </a:lnTo>
                  <a:lnTo>
                    <a:pt x="1531385" y="3586895"/>
                  </a:lnTo>
                  <a:lnTo>
                    <a:pt x="1525890" y="3539728"/>
                  </a:lnTo>
                  <a:lnTo>
                    <a:pt x="1521487" y="3493192"/>
                  </a:lnTo>
                  <a:lnTo>
                    <a:pt x="1518174" y="3447285"/>
                  </a:lnTo>
                  <a:lnTo>
                    <a:pt x="1515952" y="3402008"/>
                  </a:lnTo>
                  <a:lnTo>
                    <a:pt x="1521171" y="3346363"/>
                  </a:lnTo>
                  <a:lnTo>
                    <a:pt x="1521131" y="3302345"/>
                  </a:lnTo>
                  <a:lnTo>
                    <a:pt x="1522182" y="3258958"/>
                  </a:lnTo>
                  <a:lnTo>
                    <a:pt x="1530673" y="3205202"/>
                  </a:lnTo>
                  <a:lnTo>
                    <a:pt x="1533906" y="3163074"/>
                  </a:lnTo>
                  <a:lnTo>
                    <a:pt x="1538229" y="3121576"/>
                  </a:lnTo>
                  <a:lnTo>
                    <a:pt x="1549993" y="3069709"/>
                  </a:lnTo>
                  <a:lnTo>
                    <a:pt x="1562848" y="3018472"/>
                  </a:lnTo>
                  <a:lnTo>
                    <a:pt x="1570444" y="2978864"/>
                  </a:lnTo>
                  <a:lnTo>
                    <a:pt x="1585481" y="2928886"/>
                  </a:lnTo>
                  <a:lnTo>
                    <a:pt x="1601608" y="2879539"/>
                  </a:lnTo>
                  <a:lnTo>
                    <a:pt x="1618827" y="2830821"/>
                  </a:lnTo>
                  <a:lnTo>
                    <a:pt x="1637136" y="2782733"/>
                  </a:lnTo>
                  <a:lnTo>
                    <a:pt x="1656536" y="2735275"/>
                  </a:lnTo>
                  <a:lnTo>
                    <a:pt x="1677028" y="2688447"/>
                  </a:lnTo>
                  <a:lnTo>
                    <a:pt x="1698610" y="2642249"/>
                  </a:lnTo>
                  <a:lnTo>
                    <a:pt x="1721282" y="2596680"/>
                  </a:lnTo>
                  <a:lnTo>
                    <a:pt x="1745046" y="2551741"/>
                  </a:lnTo>
                  <a:lnTo>
                    <a:pt x="1776251" y="2496434"/>
                  </a:lnTo>
                  <a:lnTo>
                    <a:pt x="2976401" y="417714"/>
                  </a:lnTo>
                  <a:close/>
                </a:path>
                <a:path w="7012940" h="9372600">
                  <a:moveTo>
                    <a:pt x="7006320" y="779321"/>
                  </a:moveTo>
                  <a:lnTo>
                    <a:pt x="6596513" y="660037"/>
                  </a:lnTo>
                  <a:lnTo>
                    <a:pt x="4587761" y="4119661"/>
                  </a:lnTo>
                  <a:lnTo>
                    <a:pt x="4555269" y="4174225"/>
                  </a:lnTo>
                  <a:lnTo>
                    <a:pt x="4528061" y="4217175"/>
                  </a:lnTo>
                  <a:lnTo>
                    <a:pt x="4499787" y="4259510"/>
                  </a:lnTo>
                  <a:lnTo>
                    <a:pt x="4470447" y="4301229"/>
                  </a:lnTo>
                  <a:lnTo>
                    <a:pt x="4440041" y="4342333"/>
                  </a:lnTo>
                  <a:lnTo>
                    <a:pt x="4408568" y="4382821"/>
                  </a:lnTo>
                  <a:lnTo>
                    <a:pt x="4376030" y="4422694"/>
                  </a:lnTo>
                  <a:lnTo>
                    <a:pt x="4342425" y="4461951"/>
                  </a:lnTo>
                  <a:lnTo>
                    <a:pt x="4307754" y="4500593"/>
                  </a:lnTo>
                  <a:lnTo>
                    <a:pt x="4272017" y="4538619"/>
                  </a:lnTo>
                  <a:lnTo>
                    <a:pt x="4241564" y="4565031"/>
                  </a:lnTo>
                  <a:lnTo>
                    <a:pt x="4203695" y="4601826"/>
                  </a:lnTo>
                  <a:lnTo>
                    <a:pt x="4164760" y="4638005"/>
                  </a:lnTo>
                  <a:lnTo>
                    <a:pt x="4131108" y="4662570"/>
                  </a:lnTo>
                  <a:lnTo>
                    <a:pt x="4096390" y="4686520"/>
                  </a:lnTo>
                  <a:lnTo>
                    <a:pt x="4054256" y="4720853"/>
                  </a:lnTo>
                  <a:lnTo>
                    <a:pt x="4017406" y="4743571"/>
                  </a:lnTo>
                  <a:lnTo>
                    <a:pt x="3979490" y="4765675"/>
                  </a:lnTo>
                  <a:lnTo>
                    <a:pt x="3934158" y="4798161"/>
                  </a:lnTo>
                  <a:lnTo>
                    <a:pt x="3894110" y="4819033"/>
                  </a:lnTo>
                  <a:lnTo>
                    <a:pt x="3852995" y="4839289"/>
                  </a:lnTo>
                  <a:lnTo>
                    <a:pt x="3810814" y="4858930"/>
                  </a:lnTo>
                  <a:lnTo>
                    <a:pt x="3767567" y="4877956"/>
                  </a:lnTo>
                  <a:lnTo>
                    <a:pt x="3723254" y="4896366"/>
                  </a:lnTo>
                  <a:lnTo>
                    <a:pt x="3677875" y="4914160"/>
                  </a:lnTo>
                  <a:lnTo>
                    <a:pt x="3637780" y="4920341"/>
                  </a:lnTo>
                  <a:lnTo>
                    <a:pt x="3590268" y="4936904"/>
                  </a:lnTo>
                  <a:lnTo>
                    <a:pt x="3540797" y="4952336"/>
                  </a:lnTo>
                  <a:lnTo>
                    <a:pt x="3497053" y="4956409"/>
                  </a:lnTo>
                  <a:lnTo>
                    <a:pt x="3446335" y="4971121"/>
                  </a:lnTo>
                  <a:lnTo>
                    <a:pt x="3401344" y="4974475"/>
                  </a:lnTo>
                  <a:lnTo>
                    <a:pt x="3349380" y="4988468"/>
                  </a:lnTo>
                  <a:lnTo>
                    <a:pt x="3303143" y="4991102"/>
                  </a:lnTo>
                  <a:lnTo>
                    <a:pt x="3256282" y="4993377"/>
                  </a:lnTo>
                  <a:lnTo>
                    <a:pt x="3208799" y="4995291"/>
                  </a:lnTo>
                  <a:lnTo>
                    <a:pt x="3160692" y="4996846"/>
                  </a:lnTo>
                  <a:lnTo>
                    <a:pt x="3111962" y="4998041"/>
                  </a:lnTo>
                  <a:lnTo>
                    <a:pt x="3068959" y="4987878"/>
                  </a:lnTo>
                  <a:lnTo>
                    <a:pt x="3018982" y="4988354"/>
                  </a:lnTo>
                  <a:lnTo>
                    <a:pt x="2974733" y="4977471"/>
                  </a:lnTo>
                  <a:lnTo>
                    <a:pt x="2923510" y="4977227"/>
                  </a:lnTo>
                  <a:lnTo>
                    <a:pt x="2878014" y="4965624"/>
                  </a:lnTo>
                  <a:lnTo>
                    <a:pt x="2689799" y="4915617"/>
                  </a:lnTo>
                  <a:lnTo>
                    <a:pt x="2647537" y="4891217"/>
                  </a:lnTo>
                  <a:lnTo>
                    <a:pt x="2598302" y="4877456"/>
                  </a:lnTo>
                  <a:lnTo>
                    <a:pt x="2554794" y="4852336"/>
                  </a:lnTo>
                  <a:lnTo>
                    <a:pt x="2504312" y="4837855"/>
                  </a:lnTo>
                  <a:lnTo>
                    <a:pt x="4703948" y="6107816"/>
                  </a:lnTo>
                  <a:lnTo>
                    <a:pt x="4715676" y="6099923"/>
                  </a:lnTo>
                  <a:lnTo>
                    <a:pt x="4755663" y="6079015"/>
                  </a:lnTo>
                  <a:lnTo>
                    <a:pt x="4795076" y="6057776"/>
                  </a:lnTo>
                  <a:lnTo>
                    <a:pt x="4833916" y="6036206"/>
                  </a:lnTo>
                  <a:lnTo>
                    <a:pt x="4872182" y="6014305"/>
                  </a:lnTo>
                  <a:lnTo>
                    <a:pt x="4916225" y="5981075"/>
                  </a:lnTo>
                  <a:lnTo>
                    <a:pt x="4953343" y="5958511"/>
                  </a:lnTo>
                  <a:lnTo>
                    <a:pt x="4996239" y="5924618"/>
                  </a:lnTo>
                  <a:lnTo>
                    <a:pt x="5032211" y="5901392"/>
                  </a:lnTo>
                  <a:lnTo>
                    <a:pt x="5067609" y="5877835"/>
                  </a:lnTo>
                  <a:lnTo>
                    <a:pt x="5108783" y="5842949"/>
                  </a:lnTo>
                  <a:lnTo>
                    <a:pt x="5143034" y="5818729"/>
                  </a:lnTo>
                  <a:lnTo>
                    <a:pt x="5183061" y="5783180"/>
                  </a:lnTo>
                  <a:lnTo>
                    <a:pt x="5222515" y="5747300"/>
                  </a:lnTo>
                  <a:lnTo>
                    <a:pt x="5255045" y="5722087"/>
                  </a:lnTo>
                  <a:lnTo>
                    <a:pt x="5293351" y="5685545"/>
                  </a:lnTo>
                  <a:lnTo>
                    <a:pt x="5324734" y="5659669"/>
                  </a:lnTo>
                  <a:lnTo>
                    <a:pt x="5361893" y="5622465"/>
                  </a:lnTo>
                  <a:lnTo>
                    <a:pt x="5398479" y="5584928"/>
                  </a:lnTo>
                  <a:lnTo>
                    <a:pt x="5434491" y="5547061"/>
                  </a:lnTo>
                  <a:lnTo>
                    <a:pt x="5463579" y="5519861"/>
                  </a:lnTo>
                  <a:lnTo>
                    <a:pt x="5498444" y="5481332"/>
                  </a:lnTo>
                  <a:lnTo>
                    <a:pt x="5532735" y="5442471"/>
                  </a:lnTo>
                  <a:lnTo>
                    <a:pt x="5566452" y="5403279"/>
                  </a:lnTo>
                  <a:lnTo>
                    <a:pt x="5599596" y="5363756"/>
                  </a:lnTo>
                  <a:lnTo>
                    <a:pt x="5632166" y="5323901"/>
                  </a:lnTo>
                  <a:lnTo>
                    <a:pt x="5664163" y="5283716"/>
                  </a:lnTo>
                  <a:lnTo>
                    <a:pt x="5695586" y="5243199"/>
                  </a:lnTo>
                  <a:lnTo>
                    <a:pt x="5726435" y="5202351"/>
                  </a:lnTo>
                  <a:lnTo>
                    <a:pt x="5756711" y="5161172"/>
                  </a:lnTo>
                  <a:lnTo>
                    <a:pt x="5786413" y="5119662"/>
                  </a:lnTo>
                  <a:lnTo>
                    <a:pt x="5815541" y="5077820"/>
                  </a:lnTo>
                  <a:lnTo>
                    <a:pt x="5844096" y="5035648"/>
                  </a:lnTo>
                  <a:lnTo>
                    <a:pt x="5878428" y="4982146"/>
                  </a:lnTo>
                  <a:lnTo>
                    <a:pt x="5905835" y="4939311"/>
                  </a:lnTo>
                  <a:lnTo>
                    <a:pt x="5932669" y="4896145"/>
                  </a:lnTo>
                  <a:lnTo>
                    <a:pt x="5965280" y="4841649"/>
                  </a:lnTo>
                  <a:lnTo>
                    <a:pt x="5990967" y="4797820"/>
                  </a:lnTo>
                  <a:lnTo>
                    <a:pt x="7010993" y="3040382"/>
                  </a:lnTo>
                  <a:lnTo>
                    <a:pt x="7006320" y="779321"/>
                  </a:lnTo>
                  <a:close/>
                </a:path>
              </a:pathLst>
            </a:custGeom>
            <a:solidFill>
              <a:srgbClr val="FFFFFF">
                <a:alpha val="4998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146" name="object 146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1026318" y="4601258"/>
              <a:ext cx="142875" cy="279966"/>
            </a:xfrm>
            <a:prstGeom prst="rect">
              <a:avLst/>
            </a:prstGeom>
          </p:spPr>
        </p:pic>
        <p:pic>
          <p:nvPicPr>
            <p:cNvPr id="147" name="object 147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1193006" y="4601258"/>
              <a:ext cx="142875" cy="279966"/>
            </a:xfrm>
            <a:prstGeom prst="rect">
              <a:avLst/>
            </a:prstGeom>
          </p:spPr>
        </p:pic>
        <p:pic>
          <p:nvPicPr>
            <p:cNvPr id="148" name="object 148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800100" y="4388533"/>
              <a:ext cx="2374900" cy="1003300"/>
            </a:xfrm>
            <a:prstGeom prst="rect">
              <a:avLst/>
            </a:prstGeom>
          </p:spPr>
        </p:pic>
        <p:pic>
          <p:nvPicPr>
            <p:cNvPr id="149" name="object 149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1477568" y="4607329"/>
              <a:ext cx="996382" cy="260756"/>
            </a:xfrm>
            <a:prstGeom prst="rect">
              <a:avLst/>
            </a:prstGeom>
          </p:spPr>
        </p:pic>
        <p:pic>
          <p:nvPicPr>
            <p:cNvPr id="150" name="object 150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2737943" y="5047409"/>
              <a:ext cx="245405" cy="91948"/>
            </a:xfrm>
            <a:prstGeom prst="rect">
              <a:avLst/>
            </a:prstGeom>
          </p:spPr>
        </p:pic>
        <p:sp>
          <p:nvSpPr>
            <p:cNvPr id="151" name="object 151"/>
            <p:cNvSpPr/>
            <p:nvPr/>
          </p:nvSpPr>
          <p:spPr>
            <a:xfrm>
              <a:off x="1183462" y="5080607"/>
              <a:ext cx="563880" cy="74930"/>
            </a:xfrm>
            <a:custGeom>
              <a:avLst/>
              <a:gdLst/>
              <a:ahLst/>
              <a:cxnLst/>
              <a:rect l="l" t="t" r="r" b="b"/>
              <a:pathLst>
                <a:path w="563880" h="74929">
                  <a:moveTo>
                    <a:pt x="59838" y="16230"/>
                  </a:moveTo>
                  <a:lnTo>
                    <a:pt x="52370" y="16230"/>
                  </a:lnTo>
                  <a:lnTo>
                    <a:pt x="49170" y="17094"/>
                  </a:lnTo>
                  <a:lnTo>
                    <a:pt x="37613" y="41402"/>
                  </a:lnTo>
                  <a:lnTo>
                    <a:pt x="38375" y="45085"/>
                  </a:lnTo>
                  <a:lnTo>
                    <a:pt x="41473" y="51384"/>
                  </a:lnTo>
                  <a:lnTo>
                    <a:pt x="43632" y="53822"/>
                  </a:lnTo>
                  <a:lnTo>
                    <a:pt x="49119" y="57277"/>
                  </a:lnTo>
                  <a:lnTo>
                    <a:pt x="52268" y="58140"/>
                  </a:lnTo>
                  <a:lnTo>
                    <a:pt x="58771" y="58140"/>
                  </a:lnTo>
                  <a:lnTo>
                    <a:pt x="61362" y="57632"/>
                  </a:lnTo>
                  <a:lnTo>
                    <a:pt x="65883" y="55600"/>
                  </a:lnTo>
                  <a:lnTo>
                    <a:pt x="67762" y="54203"/>
                  </a:lnTo>
                  <a:lnTo>
                    <a:pt x="68983" y="52730"/>
                  </a:lnTo>
                  <a:lnTo>
                    <a:pt x="53691" y="52730"/>
                  </a:lnTo>
                  <a:lnTo>
                    <a:pt x="51710" y="52171"/>
                  </a:lnTo>
                  <a:lnTo>
                    <a:pt x="43861" y="38633"/>
                  </a:lnTo>
                  <a:lnTo>
                    <a:pt x="42413" y="38633"/>
                  </a:lnTo>
                  <a:lnTo>
                    <a:pt x="42413" y="33680"/>
                  </a:lnTo>
                  <a:lnTo>
                    <a:pt x="43861" y="33680"/>
                  </a:lnTo>
                  <a:lnTo>
                    <a:pt x="43984" y="31826"/>
                  </a:lnTo>
                  <a:lnTo>
                    <a:pt x="53691" y="21640"/>
                  </a:lnTo>
                  <a:lnTo>
                    <a:pt x="69169" y="21640"/>
                  </a:lnTo>
                  <a:lnTo>
                    <a:pt x="68245" y="20548"/>
                  </a:lnTo>
                  <a:lnTo>
                    <a:pt x="63063" y="17094"/>
                  </a:lnTo>
                  <a:lnTo>
                    <a:pt x="59838" y="16230"/>
                  </a:lnTo>
                  <a:close/>
                </a:path>
                <a:path w="563880" h="74929">
                  <a:moveTo>
                    <a:pt x="22326" y="9144"/>
                  </a:moveTo>
                  <a:lnTo>
                    <a:pt x="15925" y="9144"/>
                  </a:lnTo>
                  <a:lnTo>
                    <a:pt x="15925" y="57226"/>
                  </a:lnTo>
                  <a:lnTo>
                    <a:pt x="22326" y="57226"/>
                  </a:lnTo>
                  <a:lnTo>
                    <a:pt x="22326" y="9144"/>
                  </a:lnTo>
                  <a:close/>
                </a:path>
                <a:path w="563880" h="74929">
                  <a:moveTo>
                    <a:pt x="72436" y="46405"/>
                  </a:moveTo>
                  <a:lnTo>
                    <a:pt x="66111" y="46405"/>
                  </a:lnTo>
                  <a:lnTo>
                    <a:pt x="65349" y="48437"/>
                  </a:lnTo>
                  <a:lnTo>
                    <a:pt x="64156" y="50012"/>
                  </a:lnTo>
                  <a:lnTo>
                    <a:pt x="62530" y="51130"/>
                  </a:lnTo>
                  <a:lnTo>
                    <a:pt x="60904" y="52197"/>
                  </a:lnTo>
                  <a:lnTo>
                    <a:pt x="58669" y="52730"/>
                  </a:lnTo>
                  <a:lnTo>
                    <a:pt x="68983" y="52730"/>
                  </a:lnTo>
                  <a:lnTo>
                    <a:pt x="70760" y="50647"/>
                  </a:lnTo>
                  <a:lnTo>
                    <a:pt x="71826" y="48641"/>
                  </a:lnTo>
                  <a:lnTo>
                    <a:pt x="72436" y="46405"/>
                  </a:lnTo>
                  <a:close/>
                </a:path>
                <a:path w="563880" h="74929">
                  <a:moveTo>
                    <a:pt x="43861" y="33680"/>
                  </a:moveTo>
                  <a:lnTo>
                    <a:pt x="42413" y="33680"/>
                  </a:lnTo>
                  <a:lnTo>
                    <a:pt x="42413" y="38633"/>
                  </a:lnTo>
                  <a:lnTo>
                    <a:pt x="43861" y="38633"/>
                  </a:lnTo>
                  <a:lnTo>
                    <a:pt x="43861" y="33680"/>
                  </a:lnTo>
                  <a:close/>
                </a:path>
                <a:path w="563880" h="74929">
                  <a:moveTo>
                    <a:pt x="69169" y="21640"/>
                  </a:moveTo>
                  <a:lnTo>
                    <a:pt x="59025" y="21640"/>
                  </a:lnTo>
                  <a:lnTo>
                    <a:pt x="61692" y="22682"/>
                  </a:lnTo>
                  <a:lnTo>
                    <a:pt x="63825" y="24765"/>
                  </a:lnTo>
                  <a:lnTo>
                    <a:pt x="66010" y="26797"/>
                  </a:lnTo>
                  <a:lnTo>
                    <a:pt x="67153" y="29768"/>
                  </a:lnTo>
                  <a:lnTo>
                    <a:pt x="67254" y="33680"/>
                  </a:lnTo>
                  <a:lnTo>
                    <a:pt x="43861" y="33680"/>
                  </a:lnTo>
                  <a:lnTo>
                    <a:pt x="43861" y="38633"/>
                  </a:lnTo>
                  <a:lnTo>
                    <a:pt x="73427" y="38633"/>
                  </a:lnTo>
                  <a:lnTo>
                    <a:pt x="73503" y="31826"/>
                  </a:lnTo>
                  <a:lnTo>
                    <a:pt x="72842" y="28651"/>
                  </a:lnTo>
                  <a:lnTo>
                    <a:pt x="70201" y="22860"/>
                  </a:lnTo>
                  <a:lnTo>
                    <a:pt x="69169" y="21640"/>
                  </a:lnTo>
                  <a:close/>
                </a:path>
                <a:path w="563880" h="74929">
                  <a:moveTo>
                    <a:pt x="60168" y="0"/>
                  </a:moveTo>
                  <a:lnTo>
                    <a:pt x="46833" y="9753"/>
                  </a:lnTo>
                  <a:lnTo>
                    <a:pt x="49576" y="13868"/>
                  </a:lnTo>
                  <a:lnTo>
                    <a:pt x="63825" y="5181"/>
                  </a:lnTo>
                  <a:lnTo>
                    <a:pt x="60168" y="0"/>
                  </a:lnTo>
                  <a:close/>
                </a:path>
                <a:path w="563880" h="74929">
                  <a:moveTo>
                    <a:pt x="38252" y="3886"/>
                  </a:moveTo>
                  <a:lnTo>
                    <a:pt x="0" y="3886"/>
                  </a:lnTo>
                  <a:lnTo>
                    <a:pt x="0" y="9144"/>
                  </a:lnTo>
                  <a:lnTo>
                    <a:pt x="38252" y="9144"/>
                  </a:lnTo>
                  <a:lnTo>
                    <a:pt x="38252" y="3886"/>
                  </a:lnTo>
                  <a:close/>
                </a:path>
                <a:path w="563880" h="74929">
                  <a:moveTo>
                    <a:pt x="88774" y="2362"/>
                  </a:moveTo>
                  <a:lnTo>
                    <a:pt x="82373" y="2362"/>
                  </a:lnTo>
                  <a:lnTo>
                    <a:pt x="82373" y="57226"/>
                  </a:lnTo>
                  <a:lnTo>
                    <a:pt x="88774" y="57226"/>
                  </a:lnTo>
                  <a:lnTo>
                    <a:pt x="88774" y="2362"/>
                  </a:lnTo>
                  <a:close/>
                </a:path>
                <a:path w="563880" h="74929">
                  <a:moveTo>
                    <a:pt x="120187" y="16230"/>
                  </a:moveTo>
                  <a:lnTo>
                    <a:pt x="112720" y="16230"/>
                  </a:lnTo>
                  <a:lnTo>
                    <a:pt x="109519" y="17094"/>
                  </a:lnTo>
                  <a:lnTo>
                    <a:pt x="97962" y="41402"/>
                  </a:lnTo>
                  <a:lnTo>
                    <a:pt x="98724" y="45085"/>
                  </a:lnTo>
                  <a:lnTo>
                    <a:pt x="101823" y="51384"/>
                  </a:lnTo>
                  <a:lnTo>
                    <a:pt x="103982" y="53822"/>
                  </a:lnTo>
                  <a:lnTo>
                    <a:pt x="109469" y="57277"/>
                  </a:lnTo>
                  <a:lnTo>
                    <a:pt x="112618" y="58140"/>
                  </a:lnTo>
                  <a:lnTo>
                    <a:pt x="119121" y="58140"/>
                  </a:lnTo>
                  <a:lnTo>
                    <a:pt x="121711" y="57632"/>
                  </a:lnTo>
                  <a:lnTo>
                    <a:pt x="126233" y="55600"/>
                  </a:lnTo>
                  <a:lnTo>
                    <a:pt x="128112" y="54203"/>
                  </a:lnTo>
                  <a:lnTo>
                    <a:pt x="129333" y="52730"/>
                  </a:lnTo>
                  <a:lnTo>
                    <a:pt x="114041" y="52730"/>
                  </a:lnTo>
                  <a:lnTo>
                    <a:pt x="112059" y="52171"/>
                  </a:lnTo>
                  <a:lnTo>
                    <a:pt x="104211" y="38633"/>
                  </a:lnTo>
                  <a:lnTo>
                    <a:pt x="102763" y="38633"/>
                  </a:lnTo>
                  <a:lnTo>
                    <a:pt x="102763" y="33680"/>
                  </a:lnTo>
                  <a:lnTo>
                    <a:pt x="104211" y="33680"/>
                  </a:lnTo>
                  <a:lnTo>
                    <a:pt x="104334" y="31826"/>
                  </a:lnTo>
                  <a:lnTo>
                    <a:pt x="114041" y="21640"/>
                  </a:lnTo>
                  <a:lnTo>
                    <a:pt x="129519" y="21640"/>
                  </a:lnTo>
                  <a:lnTo>
                    <a:pt x="128595" y="20548"/>
                  </a:lnTo>
                  <a:lnTo>
                    <a:pt x="123413" y="17094"/>
                  </a:lnTo>
                  <a:lnTo>
                    <a:pt x="120187" y="16230"/>
                  </a:lnTo>
                  <a:close/>
                </a:path>
                <a:path w="563880" h="74929">
                  <a:moveTo>
                    <a:pt x="132786" y="46405"/>
                  </a:moveTo>
                  <a:lnTo>
                    <a:pt x="126461" y="46405"/>
                  </a:lnTo>
                  <a:lnTo>
                    <a:pt x="125699" y="48437"/>
                  </a:lnTo>
                  <a:lnTo>
                    <a:pt x="124505" y="50012"/>
                  </a:lnTo>
                  <a:lnTo>
                    <a:pt x="122880" y="51130"/>
                  </a:lnTo>
                  <a:lnTo>
                    <a:pt x="121254" y="52197"/>
                  </a:lnTo>
                  <a:lnTo>
                    <a:pt x="119019" y="52730"/>
                  </a:lnTo>
                  <a:lnTo>
                    <a:pt x="129333" y="52730"/>
                  </a:lnTo>
                  <a:lnTo>
                    <a:pt x="131109" y="50647"/>
                  </a:lnTo>
                  <a:lnTo>
                    <a:pt x="132176" y="48641"/>
                  </a:lnTo>
                  <a:lnTo>
                    <a:pt x="132786" y="46405"/>
                  </a:lnTo>
                  <a:close/>
                </a:path>
                <a:path w="563880" h="74929">
                  <a:moveTo>
                    <a:pt x="104211" y="33680"/>
                  </a:moveTo>
                  <a:lnTo>
                    <a:pt x="102763" y="33680"/>
                  </a:lnTo>
                  <a:lnTo>
                    <a:pt x="102763" y="38633"/>
                  </a:lnTo>
                  <a:lnTo>
                    <a:pt x="104211" y="38633"/>
                  </a:lnTo>
                  <a:lnTo>
                    <a:pt x="104211" y="33680"/>
                  </a:lnTo>
                  <a:close/>
                </a:path>
                <a:path w="563880" h="74929">
                  <a:moveTo>
                    <a:pt x="129519" y="21640"/>
                  </a:moveTo>
                  <a:lnTo>
                    <a:pt x="119375" y="21640"/>
                  </a:lnTo>
                  <a:lnTo>
                    <a:pt x="122042" y="22682"/>
                  </a:lnTo>
                  <a:lnTo>
                    <a:pt x="124175" y="24765"/>
                  </a:lnTo>
                  <a:lnTo>
                    <a:pt x="126360" y="26797"/>
                  </a:lnTo>
                  <a:lnTo>
                    <a:pt x="127503" y="29768"/>
                  </a:lnTo>
                  <a:lnTo>
                    <a:pt x="127604" y="33680"/>
                  </a:lnTo>
                  <a:lnTo>
                    <a:pt x="104211" y="33680"/>
                  </a:lnTo>
                  <a:lnTo>
                    <a:pt x="104211" y="38633"/>
                  </a:lnTo>
                  <a:lnTo>
                    <a:pt x="133776" y="38633"/>
                  </a:lnTo>
                  <a:lnTo>
                    <a:pt x="133853" y="31826"/>
                  </a:lnTo>
                  <a:lnTo>
                    <a:pt x="133192" y="28651"/>
                  </a:lnTo>
                  <a:lnTo>
                    <a:pt x="130551" y="22860"/>
                  </a:lnTo>
                  <a:lnTo>
                    <a:pt x="129519" y="21640"/>
                  </a:lnTo>
                  <a:close/>
                </a:path>
                <a:path w="563880" h="74929">
                  <a:moveTo>
                    <a:pt x="120518" y="0"/>
                  </a:moveTo>
                  <a:lnTo>
                    <a:pt x="107183" y="9753"/>
                  </a:lnTo>
                  <a:lnTo>
                    <a:pt x="109926" y="13868"/>
                  </a:lnTo>
                  <a:lnTo>
                    <a:pt x="124175" y="5181"/>
                  </a:lnTo>
                  <a:lnTo>
                    <a:pt x="120518" y="0"/>
                  </a:lnTo>
                  <a:close/>
                </a:path>
                <a:path w="563880" h="74929">
                  <a:moveTo>
                    <a:pt x="164592" y="16230"/>
                  </a:moveTo>
                  <a:lnTo>
                    <a:pt x="156362" y="16230"/>
                  </a:lnTo>
                  <a:lnTo>
                    <a:pt x="153111" y="17119"/>
                  </a:lnTo>
                  <a:lnTo>
                    <a:pt x="150266" y="18897"/>
                  </a:lnTo>
                  <a:lnTo>
                    <a:pt x="147422" y="20624"/>
                  </a:lnTo>
                  <a:lnTo>
                    <a:pt x="145186" y="23063"/>
                  </a:lnTo>
                  <a:lnTo>
                    <a:pt x="141935" y="29311"/>
                  </a:lnTo>
                  <a:lnTo>
                    <a:pt x="141122" y="32969"/>
                  </a:lnTo>
                  <a:lnTo>
                    <a:pt x="141122" y="41351"/>
                  </a:lnTo>
                  <a:lnTo>
                    <a:pt x="156362" y="58140"/>
                  </a:lnTo>
                  <a:lnTo>
                    <a:pt x="164541" y="58140"/>
                  </a:lnTo>
                  <a:lnTo>
                    <a:pt x="168351" y="56896"/>
                  </a:lnTo>
                  <a:lnTo>
                    <a:pt x="171450" y="54406"/>
                  </a:lnTo>
                  <a:lnTo>
                    <a:pt x="173571" y="52730"/>
                  </a:lnTo>
                  <a:lnTo>
                    <a:pt x="158166" y="52730"/>
                  </a:lnTo>
                  <a:lnTo>
                    <a:pt x="156515" y="52400"/>
                  </a:lnTo>
                  <a:lnTo>
                    <a:pt x="147676" y="39725"/>
                  </a:lnTo>
                  <a:lnTo>
                    <a:pt x="147676" y="33782"/>
                  </a:lnTo>
                  <a:lnTo>
                    <a:pt x="157607" y="21717"/>
                  </a:lnTo>
                  <a:lnTo>
                    <a:pt x="173774" y="21717"/>
                  </a:lnTo>
                  <a:lnTo>
                    <a:pt x="171450" y="19888"/>
                  </a:lnTo>
                  <a:lnTo>
                    <a:pt x="168402" y="17449"/>
                  </a:lnTo>
                  <a:lnTo>
                    <a:pt x="164592" y="16230"/>
                  </a:lnTo>
                  <a:close/>
                </a:path>
                <a:path w="563880" h="74929">
                  <a:moveTo>
                    <a:pt x="177394" y="44653"/>
                  </a:moveTo>
                  <a:lnTo>
                    <a:pt x="170840" y="44653"/>
                  </a:lnTo>
                  <a:lnTo>
                    <a:pt x="170485" y="46329"/>
                  </a:lnTo>
                  <a:lnTo>
                    <a:pt x="169774" y="47777"/>
                  </a:lnTo>
                  <a:lnTo>
                    <a:pt x="168707" y="48996"/>
                  </a:lnTo>
                  <a:lnTo>
                    <a:pt x="167691" y="50215"/>
                  </a:lnTo>
                  <a:lnTo>
                    <a:pt x="166421" y="51155"/>
                  </a:lnTo>
                  <a:lnTo>
                    <a:pt x="164897" y="51816"/>
                  </a:lnTo>
                  <a:lnTo>
                    <a:pt x="163424" y="52425"/>
                  </a:lnTo>
                  <a:lnTo>
                    <a:pt x="161773" y="52730"/>
                  </a:lnTo>
                  <a:lnTo>
                    <a:pt x="173571" y="52730"/>
                  </a:lnTo>
                  <a:lnTo>
                    <a:pt x="174600" y="51917"/>
                  </a:lnTo>
                  <a:lnTo>
                    <a:pt x="176581" y="48666"/>
                  </a:lnTo>
                  <a:lnTo>
                    <a:pt x="177394" y="44653"/>
                  </a:lnTo>
                  <a:close/>
                </a:path>
                <a:path w="563880" h="74929">
                  <a:moveTo>
                    <a:pt x="173774" y="21717"/>
                  </a:moveTo>
                  <a:lnTo>
                    <a:pt x="162636" y="21717"/>
                  </a:lnTo>
                  <a:lnTo>
                    <a:pt x="164973" y="22428"/>
                  </a:lnTo>
                  <a:lnTo>
                    <a:pt x="166954" y="23850"/>
                  </a:lnTo>
                  <a:lnTo>
                    <a:pt x="168986" y="25222"/>
                  </a:lnTo>
                  <a:lnTo>
                    <a:pt x="170282" y="27178"/>
                  </a:lnTo>
                  <a:lnTo>
                    <a:pt x="170840" y="29718"/>
                  </a:lnTo>
                  <a:lnTo>
                    <a:pt x="177394" y="29718"/>
                  </a:lnTo>
                  <a:lnTo>
                    <a:pt x="176530" y="25603"/>
                  </a:lnTo>
                  <a:lnTo>
                    <a:pt x="174610" y="22428"/>
                  </a:lnTo>
                  <a:lnTo>
                    <a:pt x="174517" y="22301"/>
                  </a:lnTo>
                  <a:lnTo>
                    <a:pt x="173774" y="21717"/>
                  </a:lnTo>
                  <a:close/>
                </a:path>
                <a:path w="563880" h="74929">
                  <a:moveTo>
                    <a:pt x="193102" y="2362"/>
                  </a:moveTo>
                  <a:lnTo>
                    <a:pt x="186701" y="2362"/>
                  </a:lnTo>
                  <a:lnTo>
                    <a:pt x="186701" y="57226"/>
                  </a:lnTo>
                  <a:lnTo>
                    <a:pt x="193102" y="57226"/>
                  </a:lnTo>
                  <a:lnTo>
                    <a:pt x="193102" y="31851"/>
                  </a:lnTo>
                  <a:lnTo>
                    <a:pt x="193610" y="29514"/>
                  </a:lnTo>
                  <a:lnTo>
                    <a:pt x="194626" y="27584"/>
                  </a:lnTo>
                  <a:lnTo>
                    <a:pt x="195693" y="25654"/>
                  </a:lnTo>
                  <a:lnTo>
                    <a:pt x="197090" y="24206"/>
                  </a:lnTo>
                  <a:lnTo>
                    <a:pt x="198135" y="23622"/>
                  </a:lnTo>
                  <a:lnTo>
                    <a:pt x="193102" y="23622"/>
                  </a:lnTo>
                  <a:lnTo>
                    <a:pt x="193102" y="2362"/>
                  </a:lnTo>
                  <a:close/>
                </a:path>
                <a:path w="563880" h="74929">
                  <a:moveTo>
                    <a:pt x="218013" y="21717"/>
                  </a:moveTo>
                  <a:lnTo>
                    <a:pt x="207479" y="21717"/>
                  </a:lnTo>
                  <a:lnTo>
                    <a:pt x="209815" y="22656"/>
                  </a:lnTo>
                  <a:lnTo>
                    <a:pt x="211543" y="24536"/>
                  </a:lnTo>
                  <a:lnTo>
                    <a:pt x="213270" y="26365"/>
                  </a:lnTo>
                  <a:lnTo>
                    <a:pt x="214133" y="29108"/>
                  </a:lnTo>
                  <a:lnTo>
                    <a:pt x="214133" y="57226"/>
                  </a:lnTo>
                  <a:lnTo>
                    <a:pt x="220458" y="57226"/>
                  </a:lnTo>
                  <a:lnTo>
                    <a:pt x="220458" y="28473"/>
                  </a:lnTo>
                  <a:lnTo>
                    <a:pt x="219874" y="25501"/>
                  </a:lnTo>
                  <a:lnTo>
                    <a:pt x="218705" y="23164"/>
                  </a:lnTo>
                  <a:lnTo>
                    <a:pt x="218013" y="21717"/>
                  </a:lnTo>
                  <a:close/>
                </a:path>
                <a:path w="563880" h="74929">
                  <a:moveTo>
                    <a:pt x="209003" y="16230"/>
                  </a:moveTo>
                  <a:lnTo>
                    <a:pt x="203262" y="16230"/>
                  </a:lnTo>
                  <a:lnTo>
                    <a:pt x="200798" y="16891"/>
                  </a:lnTo>
                  <a:lnTo>
                    <a:pt x="196226" y="19532"/>
                  </a:lnTo>
                  <a:lnTo>
                    <a:pt x="194423" y="21336"/>
                  </a:lnTo>
                  <a:lnTo>
                    <a:pt x="193102" y="23622"/>
                  </a:lnTo>
                  <a:lnTo>
                    <a:pt x="198135" y="23622"/>
                  </a:lnTo>
                  <a:lnTo>
                    <a:pt x="200544" y="22225"/>
                  </a:lnTo>
                  <a:lnTo>
                    <a:pt x="202449" y="21717"/>
                  </a:lnTo>
                  <a:lnTo>
                    <a:pt x="218013" y="21717"/>
                  </a:lnTo>
                  <a:lnTo>
                    <a:pt x="217588" y="20828"/>
                  </a:lnTo>
                  <a:lnTo>
                    <a:pt x="215937" y="19100"/>
                  </a:lnTo>
                  <a:lnTo>
                    <a:pt x="213752" y="17983"/>
                  </a:lnTo>
                  <a:lnTo>
                    <a:pt x="211619" y="16814"/>
                  </a:lnTo>
                  <a:lnTo>
                    <a:pt x="209003" y="16230"/>
                  </a:lnTo>
                  <a:close/>
                </a:path>
                <a:path w="563880" h="74929">
                  <a:moveTo>
                    <a:pt x="259825" y="21640"/>
                  </a:moveTo>
                  <a:lnTo>
                    <a:pt x="248959" y="21640"/>
                  </a:lnTo>
                  <a:lnTo>
                    <a:pt x="250788" y="22072"/>
                  </a:lnTo>
                  <a:lnTo>
                    <a:pt x="253531" y="23799"/>
                  </a:lnTo>
                  <a:lnTo>
                    <a:pt x="254522" y="25095"/>
                  </a:lnTo>
                  <a:lnTo>
                    <a:pt x="255696" y="28422"/>
                  </a:lnTo>
                  <a:lnTo>
                    <a:pt x="255752" y="28625"/>
                  </a:lnTo>
                  <a:lnTo>
                    <a:pt x="256046" y="30708"/>
                  </a:lnTo>
                  <a:lnTo>
                    <a:pt x="256046" y="33299"/>
                  </a:lnTo>
                  <a:lnTo>
                    <a:pt x="242812" y="33299"/>
                  </a:lnTo>
                  <a:lnTo>
                    <a:pt x="239968" y="33782"/>
                  </a:lnTo>
                  <a:lnTo>
                    <a:pt x="229902" y="48183"/>
                  </a:lnTo>
                  <a:lnTo>
                    <a:pt x="230341" y="49961"/>
                  </a:lnTo>
                  <a:lnTo>
                    <a:pt x="240501" y="58140"/>
                  </a:lnTo>
                  <a:lnTo>
                    <a:pt x="245175" y="58140"/>
                  </a:lnTo>
                  <a:lnTo>
                    <a:pt x="254948" y="52730"/>
                  </a:lnTo>
                  <a:lnTo>
                    <a:pt x="242787" y="52730"/>
                  </a:lnTo>
                  <a:lnTo>
                    <a:pt x="241339" y="52425"/>
                  </a:lnTo>
                  <a:lnTo>
                    <a:pt x="236539" y="44043"/>
                  </a:lnTo>
                  <a:lnTo>
                    <a:pt x="236869" y="42824"/>
                  </a:lnTo>
                  <a:lnTo>
                    <a:pt x="238190" y="40640"/>
                  </a:lnTo>
                  <a:lnTo>
                    <a:pt x="239256" y="39776"/>
                  </a:lnTo>
                  <a:lnTo>
                    <a:pt x="242254" y="38557"/>
                  </a:lnTo>
                  <a:lnTo>
                    <a:pt x="244209" y="38252"/>
                  </a:lnTo>
                  <a:lnTo>
                    <a:pt x="262447" y="38252"/>
                  </a:lnTo>
                  <a:lnTo>
                    <a:pt x="262405" y="28422"/>
                  </a:lnTo>
                  <a:lnTo>
                    <a:pt x="261945" y="26187"/>
                  </a:lnTo>
                  <a:lnTo>
                    <a:pt x="261826" y="25781"/>
                  </a:lnTo>
                  <a:lnTo>
                    <a:pt x="259825" y="21640"/>
                  </a:lnTo>
                  <a:close/>
                </a:path>
                <a:path w="563880" h="74929">
                  <a:moveTo>
                    <a:pt x="262447" y="50368"/>
                  </a:moveTo>
                  <a:lnTo>
                    <a:pt x="256351" y="50368"/>
                  </a:lnTo>
                  <a:lnTo>
                    <a:pt x="256732" y="57226"/>
                  </a:lnTo>
                  <a:lnTo>
                    <a:pt x="262447" y="57226"/>
                  </a:lnTo>
                  <a:lnTo>
                    <a:pt x="262447" y="50368"/>
                  </a:lnTo>
                  <a:close/>
                </a:path>
                <a:path w="563880" h="74929">
                  <a:moveTo>
                    <a:pt x="262447" y="38252"/>
                  </a:moveTo>
                  <a:lnTo>
                    <a:pt x="256046" y="38252"/>
                  </a:lnTo>
                  <a:lnTo>
                    <a:pt x="256037" y="40843"/>
                  </a:lnTo>
                  <a:lnTo>
                    <a:pt x="255766" y="42494"/>
                  </a:lnTo>
                  <a:lnTo>
                    <a:pt x="246140" y="52730"/>
                  </a:lnTo>
                  <a:lnTo>
                    <a:pt x="254948" y="52730"/>
                  </a:lnTo>
                  <a:lnTo>
                    <a:pt x="255248" y="52349"/>
                  </a:lnTo>
                  <a:lnTo>
                    <a:pt x="255843" y="51435"/>
                  </a:lnTo>
                  <a:lnTo>
                    <a:pt x="256351" y="50368"/>
                  </a:lnTo>
                  <a:lnTo>
                    <a:pt x="262447" y="50368"/>
                  </a:lnTo>
                  <a:lnTo>
                    <a:pt x="262447" y="38252"/>
                  </a:lnTo>
                  <a:close/>
                </a:path>
                <a:path w="563880" h="74929">
                  <a:moveTo>
                    <a:pt x="250280" y="16230"/>
                  </a:moveTo>
                  <a:lnTo>
                    <a:pt x="244133" y="16230"/>
                  </a:lnTo>
                  <a:lnTo>
                    <a:pt x="241720" y="16713"/>
                  </a:lnTo>
                  <a:lnTo>
                    <a:pt x="239434" y="17678"/>
                  </a:lnTo>
                  <a:lnTo>
                    <a:pt x="237199" y="18592"/>
                  </a:lnTo>
                  <a:lnTo>
                    <a:pt x="235345" y="19964"/>
                  </a:lnTo>
                  <a:lnTo>
                    <a:pt x="232398" y="23571"/>
                  </a:lnTo>
                  <a:lnTo>
                    <a:pt x="231509" y="25781"/>
                  </a:lnTo>
                  <a:lnTo>
                    <a:pt x="231205" y="28422"/>
                  </a:lnTo>
                  <a:lnTo>
                    <a:pt x="237758" y="28422"/>
                  </a:lnTo>
                  <a:lnTo>
                    <a:pt x="238164" y="26187"/>
                  </a:lnTo>
                  <a:lnTo>
                    <a:pt x="239180" y="24511"/>
                  </a:lnTo>
                  <a:lnTo>
                    <a:pt x="240806" y="23393"/>
                  </a:lnTo>
                  <a:lnTo>
                    <a:pt x="242431" y="22225"/>
                  </a:lnTo>
                  <a:lnTo>
                    <a:pt x="244387" y="21640"/>
                  </a:lnTo>
                  <a:lnTo>
                    <a:pt x="259825" y="21640"/>
                  </a:lnTo>
                  <a:lnTo>
                    <a:pt x="259653" y="21285"/>
                  </a:lnTo>
                  <a:lnTo>
                    <a:pt x="257925" y="19481"/>
                  </a:lnTo>
                  <a:lnTo>
                    <a:pt x="255589" y="18211"/>
                  </a:lnTo>
                  <a:lnTo>
                    <a:pt x="253252" y="16891"/>
                  </a:lnTo>
                  <a:lnTo>
                    <a:pt x="250280" y="16230"/>
                  </a:lnTo>
                  <a:close/>
                </a:path>
                <a:path w="563880" h="74929">
                  <a:moveTo>
                    <a:pt x="278813" y="17145"/>
                  </a:moveTo>
                  <a:lnTo>
                    <a:pt x="273022" y="17145"/>
                  </a:lnTo>
                  <a:lnTo>
                    <a:pt x="273022" y="57226"/>
                  </a:lnTo>
                  <a:lnTo>
                    <a:pt x="279423" y="57226"/>
                  </a:lnTo>
                  <a:lnTo>
                    <a:pt x="279423" y="32816"/>
                  </a:lnTo>
                  <a:lnTo>
                    <a:pt x="279753" y="30835"/>
                  </a:lnTo>
                  <a:lnTo>
                    <a:pt x="284547" y="24460"/>
                  </a:lnTo>
                  <a:lnTo>
                    <a:pt x="279270" y="24460"/>
                  </a:lnTo>
                  <a:lnTo>
                    <a:pt x="278813" y="17145"/>
                  </a:lnTo>
                  <a:close/>
                </a:path>
                <a:path w="563880" h="74929">
                  <a:moveTo>
                    <a:pt x="295348" y="16230"/>
                  </a:moveTo>
                  <a:lnTo>
                    <a:pt x="292707" y="16230"/>
                  </a:lnTo>
                  <a:lnTo>
                    <a:pt x="290319" y="16535"/>
                  </a:lnTo>
                  <a:lnTo>
                    <a:pt x="279270" y="24460"/>
                  </a:lnTo>
                  <a:lnTo>
                    <a:pt x="284547" y="24460"/>
                  </a:lnTo>
                  <a:lnTo>
                    <a:pt x="285544" y="23952"/>
                  </a:lnTo>
                  <a:lnTo>
                    <a:pt x="288389" y="23139"/>
                  </a:lnTo>
                  <a:lnTo>
                    <a:pt x="289862" y="22936"/>
                  </a:lnTo>
                  <a:lnTo>
                    <a:pt x="295348" y="22936"/>
                  </a:lnTo>
                  <a:lnTo>
                    <a:pt x="295348" y="16230"/>
                  </a:lnTo>
                  <a:close/>
                </a:path>
                <a:path w="563880" h="74929">
                  <a:moveTo>
                    <a:pt x="304728" y="52946"/>
                  </a:moveTo>
                  <a:lnTo>
                    <a:pt x="299458" y="65405"/>
                  </a:lnTo>
                  <a:lnTo>
                    <a:pt x="300194" y="67665"/>
                  </a:lnTo>
                  <a:lnTo>
                    <a:pt x="301668" y="69494"/>
                  </a:lnTo>
                  <a:lnTo>
                    <a:pt x="303192" y="71323"/>
                  </a:lnTo>
                  <a:lnTo>
                    <a:pt x="305300" y="72669"/>
                  </a:lnTo>
                  <a:lnTo>
                    <a:pt x="307992" y="73533"/>
                  </a:lnTo>
                  <a:lnTo>
                    <a:pt x="310735" y="74447"/>
                  </a:lnTo>
                  <a:lnTo>
                    <a:pt x="313910" y="74904"/>
                  </a:lnTo>
                  <a:lnTo>
                    <a:pt x="321581" y="74904"/>
                  </a:lnTo>
                  <a:lnTo>
                    <a:pt x="324883" y="74269"/>
                  </a:lnTo>
                  <a:lnTo>
                    <a:pt x="327423" y="72999"/>
                  </a:lnTo>
                  <a:lnTo>
                    <a:pt x="330014" y="71780"/>
                  </a:lnTo>
                  <a:lnTo>
                    <a:pt x="331894" y="70205"/>
                  </a:lnTo>
                  <a:lnTo>
                    <a:pt x="332232" y="69646"/>
                  </a:lnTo>
                  <a:lnTo>
                    <a:pt x="315180" y="69646"/>
                  </a:lnTo>
                  <a:lnTo>
                    <a:pt x="313123" y="69367"/>
                  </a:lnTo>
                  <a:lnTo>
                    <a:pt x="305706" y="60731"/>
                  </a:lnTo>
                  <a:lnTo>
                    <a:pt x="306138" y="59309"/>
                  </a:lnTo>
                  <a:lnTo>
                    <a:pt x="307865" y="56362"/>
                  </a:lnTo>
                  <a:lnTo>
                    <a:pt x="309745" y="55067"/>
                  </a:lnTo>
                  <a:lnTo>
                    <a:pt x="311098" y="54544"/>
                  </a:lnTo>
                  <a:lnTo>
                    <a:pt x="308653" y="54127"/>
                  </a:lnTo>
                  <a:lnTo>
                    <a:pt x="306925" y="53721"/>
                  </a:lnTo>
                  <a:lnTo>
                    <a:pt x="305554" y="53263"/>
                  </a:lnTo>
                  <a:lnTo>
                    <a:pt x="304728" y="52946"/>
                  </a:lnTo>
                  <a:close/>
                </a:path>
                <a:path w="563880" h="74929">
                  <a:moveTo>
                    <a:pt x="327339" y="51358"/>
                  </a:moveTo>
                  <a:lnTo>
                    <a:pt x="307764" y="51358"/>
                  </a:lnTo>
                  <a:lnTo>
                    <a:pt x="312640" y="53949"/>
                  </a:lnTo>
                  <a:lnTo>
                    <a:pt x="311098" y="54544"/>
                  </a:lnTo>
                  <a:lnTo>
                    <a:pt x="312818" y="54838"/>
                  </a:lnTo>
                  <a:lnTo>
                    <a:pt x="315409" y="55118"/>
                  </a:lnTo>
                  <a:lnTo>
                    <a:pt x="318508" y="55321"/>
                  </a:lnTo>
                  <a:lnTo>
                    <a:pt x="322470" y="55524"/>
                  </a:lnTo>
                  <a:lnTo>
                    <a:pt x="325137" y="56210"/>
                  </a:lnTo>
                  <a:lnTo>
                    <a:pt x="326509" y="57378"/>
                  </a:lnTo>
                  <a:lnTo>
                    <a:pt x="327880" y="58597"/>
                  </a:lnTo>
                  <a:lnTo>
                    <a:pt x="328504" y="60121"/>
                  </a:lnTo>
                  <a:lnTo>
                    <a:pt x="328566" y="63881"/>
                  </a:lnTo>
                  <a:lnTo>
                    <a:pt x="328087" y="65176"/>
                  </a:lnTo>
                  <a:lnTo>
                    <a:pt x="327096" y="66344"/>
                  </a:lnTo>
                  <a:lnTo>
                    <a:pt x="326331" y="67335"/>
                  </a:lnTo>
                  <a:lnTo>
                    <a:pt x="325061" y="68173"/>
                  </a:lnTo>
                  <a:lnTo>
                    <a:pt x="323385" y="68732"/>
                  </a:lnTo>
                  <a:lnTo>
                    <a:pt x="321759" y="69342"/>
                  </a:lnTo>
                  <a:lnTo>
                    <a:pt x="319803" y="69646"/>
                  </a:lnTo>
                  <a:lnTo>
                    <a:pt x="332232" y="69646"/>
                  </a:lnTo>
                  <a:lnTo>
                    <a:pt x="334281" y="66344"/>
                  </a:lnTo>
                  <a:lnTo>
                    <a:pt x="334891" y="64312"/>
                  </a:lnTo>
                  <a:lnTo>
                    <a:pt x="334789" y="59309"/>
                  </a:lnTo>
                  <a:lnTo>
                    <a:pt x="334408" y="57683"/>
                  </a:lnTo>
                  <a:lnTo>
                    <a:pt x="332478" y="54279"/>
                  </a:lnTo>
                  <a:lnTo>
                    <a:pt x="330903" y="52933"/>
                  </a:lnTo>
                  <a:lnTo>
                    <a:pt x="327339" y="51358"/>
                  </a:lnTo>
                  <a:close/>
                </a:path>
                <a:path w="563880" h="74929">
                  <a:moveTo>
                    <a:pt x="307764" y="51358"/>
                  </a:moveTo>
                  <a:lnTo>
                    <a:pt x="305579" y="52374"/>
                  </a:lnTo>
                  <a:lnTo>
                    <a:pt x="304728" y="52946"/>
                  </a:lnTo>
                  <a:lnTo>
                    <a:pt x="305554" y="53263"/>
                  </a:lnTo>
                  <a:lnTo>
                    <a:pt x="306925" y="53721"/>
                  </a:lnTo>
                  <a:lnTo>
                    <a:pt x="308653" y="54127"/>
                  </a:lnTo>
                  <a:lnTo>
                    <a:pt x="311098" y="54544"/>
                  </a:lnTo>
                  <a:lnTo>
                    <a:pt x="312640" y="53949"/>
                  </a:lnTo>
                  <a:lnTo>
                    <a:pt x="307764" y="51358"/>
                  </a:lnTo>
                  <a:close/>
                </a:path>
                <a:path w="563880" h="74929">
                  <a:moveTo>
                    <a:pt x="306657" y="41387"/>
                  </a:moveTo>
                  <a:lnTo>
                    <a:pt x="299839" y="47929"/>
                  </a:lnTo>
                  <a:lnTo>
                    <a:pt x="299866" y="49707"/>
                  </a:lnTo>
                  <a:lnTo>
                    <a:pt x="300613" y="50393"/>
                  </a:lnTo>
                  <a:lnTo>
                    <a:pt x="304728" y="52946"/>
                  </a:lnTo>
                  <a:lnTo>
                    <a:pt x="305579" y="52374"/>
                  </a:lnTo>
                  <a:lnTo>
                    <a:pt x="307764" y="51358"/>
                  </a:lnTo>
                  <a:lnTo>
                    <a:pt x="327339" y="51358"/>
                  </a:lnTo>
                  <a:lnTo>
                    <a:pt x="326534" y="51003"/>
                  </a:lnTo>
                  <a:lnTo>
                    <a:pt x="323613" y="50393"/>
                  </a:lnTo>
                  <a:lnTo>
                    <a:pt x="317314" y="49936"/>
                  </a:lnTo>
                  <a:lnTo>
                    <a:pt x="315180" y="49707"/>
                  </a:lnTo>
                  <a:lnTo>
                    <a:pt x="313580" y="49453"/>
                  </a:lnTo>
                  <a:lnTo>
                    <a:pt x="305173" y="49453"/>
                  </a:lnTo>
                  <a:lnTo>
                    <a:pt x="306163" y="46558"/>
                  </a:lnTo>
                  <a:lnTo>
                    <a:pt x="308687" y="46558"/>
                  </a:lnTo>
                  <a:lnTo>
                    <a:pt x="311598" y="44158"/>
                  </a:lnTo>
                  <a:lnTo>
                    <a:pt x="311421" y="44119"/>
                  </a:lnTo>
                  <a:lnTo>
                    <a:pt x="309135" y="42900"/>
                  </a:lnTo>
                  <a:lnTo>
                    <a:pt x="306900" y="41630"/>
                  </a:lnTo>
                  <a:lnTo>
                    <a:pt x="306657" y="41387"/>
                  </a:lnTo>
                  <a:close/>
                </a:path>
                <a:path w="563880" h="74929">
                  <a:moveTo>
                    <a:pt x="306163" y="46558"/>
                  </a:moveTo>
                  <a:lnTo>
                    <a:pt x="305173" y="49453"/>
                  </a:lnTo>
                  <a:lnTo>
                    <a:pt x="307518" y="47521"/>
                  </a:lnTo>
                  <a:lnTo>
                    <a:pt x="306163" y="46558"/>
                  </a:lnTo>
                  <a:close/>
                </a:path>
                <a:path w="563880" h="74929">
                  <a:moveTo>
                    <a:pt x="307518" y="47521"/>
                  </a:moveTo>
                  <a:lnTo>
                    <a:pt x="305173" y="49453"/>
                  </a:lnTo>
                  <a:lnTo>
                    <a:pt x="313580" y="49453"/>
                  </a:lnTo>
                  <a:lnTo>
                    <a:pt x="311980" y="49199"/>
                  </a:lnTo>
                  <a:lnTo>
                    <a:pt x="310735" y="48945"/>
                  </a:lnTo>
                  <a:lnTo>
                    <a:pt x="309821" y="48691"/>
                  </a:lnTo>
                  <a:lnTo>
                    <a:pt x="308957" y="48387"/>
                  </a:lnTo>
                  <a:lnTo>
                    <a:pt x="308272" y="48056"/>
                  </a:lnTo>
                  <a:lnTo>
                    <a:pt x="307518" y="47521"/>
                  </a:lnTo>
                  <a:close/>
                </a:path>
                <a:path w="563880" h="74929">
                  <a:moveTo>
                    <a:pt x="308687" y="46558"/>
                  </a:moveTo>
                  <a:lnTo>
                    <a:pt x="306163" y="46558"/>
                  </a:lnTo>
                  <a:lnTo>
                    <a:pt x="307518" y="47521"/>
                  </a:lnTo>
                  <a:lnTo>
                    <a:pt x="308687" y="46558"/>
                  </a:lnTo>
                  <a:close/>
                </a:path>
                <a:path w="563880" h="74929">
                  <a:moveTo>
                    <a:pt x="328922" y="40690"/>
                  </a:moveTo>
                  <a:lnTo>
                    <a:pt x="307383" y="40690"/>
                  </a:lnTo>
                  <a:lnTo>
                    <a:pt x="313402" y="42672"/>
                  </a:lnTo>
                  <a:lnTo>
                    <a:pt x="311598" y="44158"/>
                  </a:lnTo>
                  <a:lnTo>
                    <a:pt x="314190" y="44729"/>
                  </a:lnTo>
                  <a:lnTo>
                    <a:pt x="320743" y="44729"/>
                  </a:lnTo>
                  <a:lnTo>
                    <a:pt x="323512" y="44119"/>
                  </a:lnTo>
                  <a:lnTo>
                    <a:pt x="325747" y="42900"/>
                  </a:lnTo>
                  <a:lnTo>
                    <a:pt x="327982" y="41630"/>
                  </a:lnTo>
                  <a:lnTo>
                    <a:pt x="328922" y="40690"/>
                  </a:lnTo>
                  <a:close/>
                </a:path>
                <a:path w="563880" h="74929">
                  <a:moveTo>
                    <a:pt x="307383" y="40690"/>
                  </a:moveTo>
                  <a:lnTo>
                    <a:pt x="306657" y="41387"/>
                  </a:lnTo>
                  <a:lnTo>
                    <a:pt x="306900" y="41630"/>
                  </a:lnTo>
                  <a:lnTo>
                    <a:pt x="309135" y="42900"/>
                  </a:lnTo>
                  <a:lnTo>
                    <a:pt x="311421" y="44119"/>
                  </a:lnTo>
                  <a:lnTo>
                    <a:pt x="311598" y="44158"/>
                  </a:lnTo>
                  <a:lnTo>
                    <a:pt x="313402" y="42672"/>
                  </a:lnTo>
                  <a:lnTo>
                    <a:pt x="307383" y="40690"/>
                  </a:lnTo>
                  <a:close/>
                </a:path>
                <a:path w="563880" h="74929">
                  <a:moveTo>
                    <a:pt x="320743" y="16230"/>
                  </a:moveTo>
                  <a:lnTo>
                    <a:pt x="314241" y="16230"/>
                  </a:lnTo>
                  <a:lnTo>
                    <a:pt x="311497" y="16865"/>
                  </a:lnTo>
                  <a:lnTo>
                    <a:pt x="302350" y="33477"/>
                  </a:lnTo>
                  <a:lnTo>
                    <a:pt x="302861" y="35610"/>
                  </a:lnTo>
                  <a:lnTo>
                    <a:pt x="305198" y="39928"/>
                  </a:lnTo>
                  <a:lnTo>
                    <a:pt x="306657" y="41387"/>
                  </a:lnTo>
                  <a:lnTo>
                    <a:pt x="307383" y="40690"/>
                  </a:lnTo>
                  <a:lnTo>
                    <a:pt x="328922" y="40690"/>
                  </a:lnTo>
                  <a:lnTo>
                    <a:pt x="329684" y="39928"/>
                  </a:lnTo>
                  <a:lnTo>
                    <a:pt x="329931" y="39471"/>
                  </a:lnTo>
                  <a:lnTo>
                    <a:pt x="314647" y="39471"/>
                  </a:lnTo>
                  <a:lnTo>
                    <a:pt x="312412" y="38735"/>
                  </a:lnTo>
                  <a:lnTo>
                    <a:pt x="310735" y="37261"/>
                  </a:lnTo>
                  <a:lnTo>
                    <a:pt x="309110" y="35737"/>
                  </a:lnTo>
                  <a:lnTo>
                    <a:pt x="308297" y="33477"/>
                  </a:lnTo>
                  <a:lnTo>
                    <a:pt x="308297" y="27482"/>
                  </a:lnTo>
                  <a:lnTo>
                    <a:pt x="309135" y="25247"/>
                  </a:lnTo>
                  <a:lnTo>
                    <a:pt x="310812" y="23774"/>
                  </a:lnTo>
                  <a:lnTo>
                    <a:pt x="312539" y="22301"/>
                  </a:lnTo>
                  <a:lnTo>
                    <a:pt x="314749" y="21564"/>
                  </a:lnTo>
                  <a:lnTo>
                    <a:pt x="323798" y="21564"/>
                  </a:lnTo>
                  <a:lnTo>
                    <a:pt x="322242" y="17145"/>
                  </a:lnTo>
                  <a:lnTo>
                    <a:pt x="324003" y="17145"/>
                  </a:lnTo>
                  <a:lnTo>
                    <a:pt x="323512" y="16865"/>
                  </a:lnTo>
                  <a:lnTo>
                    <a:pt x="320743" y="16230"/>
                  </a:lnTo>
                  <a:close/>
                </a:path>
                <a:path w="563880" h="74929">
                  <a:moveTo>
                    <a:pt x="323798" y="21564"/>
                  </a:moveTo>
                  <a:lnTo>
                    <a:pt x="320286" y="21564"/>
                  </a:lnTo>
                  <a:lnTo>
                    <a:pt x="322496" y="22301"/>
                  </a:lnTo>
                  <a:lnTo>
                    <a:pt x="325645" y="25247"/>
                  </a:lnTo>
                  <a:lnTo>
                    <a:pt x="326433" y="27482"/>
                  </a:lnTo>
                  <a:lnTo>
                    <a:pt x="326433" y="33477"/>
                  </a:lnTo>
                  <a:lnTo>
                    <a:pt x="325645" y="35737"/>
                  </a:lnTo>
                  <a:lnTo>
                    <a:pt x="324070" y="37261"/>
                  </a:lnTo>
                  <a:lnTo>
                    <a:pt x="322496" y="38735"/>
                  </a:lnTo>
                  <a:lnTo>
                    <a:pt x="320286" y="39471"/>
                  </a:lnTo>
                  <a:lnTo>
                    <a:pt x="329931" y="39471"/>
                  </a:lnTo>
                  <a:lnTo>
                    <a:pt x="332021" y="35610"/>
                  </a:lnTo>
                  <a:lnTo>
                    <a:pt x="332532" y="33477"/>
                  </a:lnTo>
                  <a:lnTo>
                    <a:pt x="332531" y="27482"/>
                  </a:lnTo>
                  <a:lnTo>
                    <a:pt x="332021" y="25374"/>
                  </a:lnTo>
                  <a:lnTo>
                    <a:pt x="330477" y="22555"/>
                  </a:lnTo>
                  <a:lnTo>
                    <a:pt x="324147" y="22555"/>
                  </a:lnTo>
                  <a:lnTo>
                    <a:pt x="323798" y="21564"/>
                  </a:lnTo>
                  <a:close/>
                </a:path>
                <a:path w="563880" h="74929">
                  <a:moveTo>
                    <a:pt x="324003" y="17145"/>
                  </a:moveTo>
                  <a:lnTo>
                    <a:pt x="322242" y="17145"/>
                  </a:lnTo>
                  <a:lnTo>
                    <a:pt x="324147" y="22555"/>
                  </a:lnTo>
                  <a:lnTo>
                    <a:pt x="330327" y="22282"/>
                  </a:lnTo>
                  <a:lnTo>
                    <a:pt x="329684" y="21107"/>
                  </a:lnTo>
                  <a:lnTo>
                    <a:pt x="327982" y="19405"/>
                  </a:lnTo>
                  <a:lnTo>
                    <a:pt x="324003" y="17145"/>
                  </a:lnTo>
                  <a:close/>
                </a:path>
                <a:path w="563880" h="74929">
                  <a:moveTo>
                    <a:pt x="330327" y="22282"/>
                  </a:moveTo>
                  <a:lnTo>
                    <a:pt x="324147" y="22555"/>
                  </a:lnTo>
                  <a:lnTo>
                    <a:pt x="330477" y="22555"/>
                  </a:lnTo>
                  <a:lnTo>
                    <a:pt x="330327" y="22282"/>
                  </a:lnTo>
                  <a:close/>
                </a:path>
                <a:path w="563880" h="74929">
                  <a:moveTo>
                    <a:pt x="337939" y="17145"/>
                  </a:moveTo>
                  <a:lnTo>
                    <a:pt x="324003" y="17145"/>
                  </a:lnTo>
                  <a:lnTo>
                    <a:pt x="327982" y="19405"/>
                  </a:lnTo>
                  <a:lnTo>
                    <a:pt x="329684" y="21107"/>
                  </a:lnTo>
                  <a:lnTo>
                    <a:pt x="330327" y="22282"/>
                  </a:lnTo>
                  <a:lnTo>
                    <a:pt x="337939" y="21945"/>
                  </a:lnTo>
                  <a:lnTo>
                    <a:pt x="337939" y="17145"/>
                  </a:lnTo>
                  <a:close/>
                </a:path>
                <a:path w="563880" h="74929">
                  <a:moveTo>
                    <a:pt x="364786" y="16230"/>
                  </a:moveTo>
                  <a:lnTo>
                    <a:pt x="357319" y="16230"/>
                  </a:lnTo>
                  <a:lnTo>
                    <a:pt x="354118" y="17094"/>
                  </a:lnTo>
                  <a:lnTo>
                    <a:pt x="342561" y="41402"/>
                  </a:lnTo>
                  <a:lnTo>
                    <a:pt x="343323" y="45085"/>
                  </a:lnTo>
                  <a:lnTo>
                    <a:pt x="346422" y="51384"/>
                  </a:lnTo>
                  <a:lnTo>
                    <a:pt x="348581" y="53822"/>
                  </a:lnTo>
                  <a:lnTo>
                    <a:pt x="354068" y="57277"/>
                  </a:lnTo>
                  <a:lnTo>
                    <a:pt x="357217" y="58140"/>
                  </a:lnTo>
                  <a:lnTo>
                    <a:pt x="363720" y="58140"/>
                  </a:lnTo>
                  <a:lnTo>
                    <a:pt x="366310" y="57632"/>
                  </a:lnTo>
                  <a:lnTo>
                    <a:pt x="370832" y="55600"/>
                  </a:lnTo>
                  <a:lnTo>
                    <a:pt x="372711" y="54203"/>
                  </a:lnTo>
                  <a:lnTo>
                    <a:pt x="373932" y="52730"/>
                  </a:lnTo>
                  <a:lnTo>
                    <a:pt x="358640" y="52730"/>
                  </a:lnTo>
                  <a:lnTo>
                    <a:pt x="356658" y="52171"/>
                  </a:lnTo>
                  <a:lnTo>
                    <a:pt x="348810" y="38633"/>
                  </a:lnTo>
                  <a:lnTo>
                    <a:pt x="347362" y="38633"/>
                  </a:lnTo>
                  <a:lnTo>
                    <a:pt x="347362" y="33680"/>
                  </a:lnTo>
                  <a:lnTo>
                    <a:pt x="348810" y="33680"/>
                  </a:lnTo>
                  <a:lnTo>
                    <a:pt x="348933" y="31826"/>
                  </a:lnTo>
                  <a:lnTo>
                    <a:pt x="358640" y="21640"/>
                  </a:lnTo>
                  <a:lnTo>
                    <a:pt x="374118" y="21640"/>
                  </a:lnTo>
                  <a:lnTo>
                    <a:pt x="373194" y="20548"/>
                  </a:lnTo>
                  <a:lnTo>
                    <a:pt x="368012" y="17094"/>
                  </a:lnTo>
                  <a:lnTo>
                    <a:pt x="364786" y="16230"/>
                  </a:lnTo>
                  <a:close/>
                </a:path>
                <a:path w="563880" h="74929">
                  <a:moveTo>
                    <a:pt x="377385" y="46405"/>
                  </a:moveTo>
                  <a:lnTo>
                    <a:pt x="371060" y="46405"/>
                  </a:lnTo>
                  <a:lnTo>
                    <a:pt x="370298" y="48437"/>
                  </a:lnTo>
                  <a:lnTo>
                    <a:pt x="369104" y="50012"/>
                  </a:lnTo>
                  <a:lnTo>
                    <a:pt x="367479" y="51130"/>
                  </a:lnTo>
                  <a:lnTo>
                    <a:pt x="365853" y="52197"/>
                  </a:lnTo>
                  <a:lnTo>
                    <a:pt x="363618" y="52730"/>
                  </a:lnTo>
                  <a:lnTo>
                    <a:pt x="373932" y="52730"/>
                  </a:lnTo>
                  <a:lnTo>
                    <a:pt x="375708" y="50647"/>
                  </a:lnTo>
                  <a:lnTo>
                    <a:pt x="376775" y="48641"/>
                  </a:lnTo>
                  <a:lnTo>
                    <a:pt x="377385" y="46405"/>
                  </a:lnTo>
                  <a:close/>
                </a:path>
                <a:path w="563880" h="74929">
                  <a:moveTo>
                    <a:pt x="348810" y="33680"/>
                  </a:moveTo>
                  <a:lnTo>
                    <a:pt x="347362" y="33680"/>
                  </a:lnTo>
                  <a:lnTo>
                    <a:pt x="347362" y="38633"/>
                  </a:lnTo>
                  <a:lnTo>
                    <a:pt x="348810" y="38633"/>
                  </a:lnTo>
                  <a:lnTo>
                    <a:pt x="348810" y="33680"/>
                  </a:lnTo>
                  <a:close/>
                </a:path>
                <a:path w="563880" h="74929">
                  <a:moveTo>
                    <a:pt x="374118" y="21640"/>
                  </a:moveTo>
                  <a:lnTo>
                    <a:pt x="363974" y="21640"/>
                  </a:lnTo>
                  <a:lnTo>
                    <a:pt x="366641" y="22682"/>
                  </a:lnTo>
                  <a:lnTo>
                    <a:pt x="368774" y="24765"/>
                  </a:lnTo>
                  <a:lnTo>
                    <a:pt x="370959" y="26797"/>
                  </a:lnTo>
                  <a:lnTo>
                    <a:pt x="372102" y="29768"/>
                  </a:lnTo>
                  <a:lnTo>
                    <a:pt x="372203" y="33680"/>
                  </a:lnTo>
                  <a:lnTo>
                    <a:pt x="348810" y="33680"/>
                  </a:lnTo>
                  <a:lnTo>
                    <a:pt x="348810" y="38633"/>
                  </a:lnTo>
                  <a:lnTo>
                    <a:pt x="378375" y="38633"/>
                  </a:lnTo>
                  <a:lnTo>
                    <a:pt x="378452" y="31826"/>
                  </a:lnTo>
                  <a:lnTo>
                    <a:pt x="377791" y="28651"/>
                  </a:lnTo>
                  <a:lnTo>
                    <a:pt x="375150" y="22860"/>
                  </a:lnTo>
                  <a:lnTo>
                    <a:pt x="374118" y="21640"/>
                  </a:lnTo>
                  <a:close/>
                </a:path>
                <a:path w="563880" h="74929">
                  <a:moveTo>
                    <a:pt x="393113" y="17145"/>
                  </a:moveTo>
                  <a:lnTo>
                    <a:pt x="387322" y="17145"/>
                  </a:lnTo>
                  <a:lnTo>
                    <a:pt x="387322" y="57226"/>
                  </a:lnTo>
                  <a:lnTo>
                    <a:pt x="393723" y="57226"/>
                  </a:lnTo>
                  <a:lnTo>
                    <a:pt x="393723" y="31597"/>
                  </a:lnTo>
                  <a:lnTo>
                    <a:pt x="394180" y="29311"/>
                  </a:lnTo>
                  <a:lnTo>
                    <a:pt x="396009" y="25552"/>
                  </a:lnTo>
                  <a:lnTo>
                    <a:pt x="397202" y="24130"/>
                  </a:lnTo>
                  <a:lnTo>
                    <a:pt x="399518" y="22631"/>
                  </a:lnTo>
                  <a:lnTo>
                    <a:pt x="393418" y="22631"/>
                  </a:lnTo>
                  <a:lnTo>
                    <a:pt x="393113" y="17145"/>
                  </a:lnTo>
                  <a:close/>
                </a:path>
                <a:path w="563880" h="74929">
                  <a:moveTo>
                    <a:pt x="416187" y="21717"/>
                  </a:moveTo>
                  <a:lnTo>
                    <a:pt x="406270" y="21717"/>
                  </a:lnTo>
                  <a:lnTo>
                    <a:pt x="408378" y="22606"/>
                  </a:lnTo>
                  <a:lnTo>
                    <a:pt x="411528" y="26162"/>
                  </a:lnTo>
                  <a:lnTo>
                    <a:pt x="412315" y="28854"/>
                  </a:lnTo>
                  <a:lnTo>
                    <a:pt x="412315" y="57226"/>
                  </a:lnTo>
                  <a:lnTo>
                    <a:pt x="418716" y="57226"/>
                  </a:lnTo>
                  <a:lnTo>
                    <a:pt x="418716" y="31597"/>
                  </a:lnTo>
                  <a:lnTo>
                    <a:pt x="419148" y="29311"/>
                  </a:lnTo>
                  <a:lnTo>
                    <a:pt x="420012" y="27432"/>
                  </a:lnTo>
                  <a:lnTo>
                    <a:pt x="420926" y="25552"/>
                  </a:lnTo>
                  <a:lnTo>
                    <a:pt x="422120" y="24130"/>
                  </a:lnTo>
                  <a:lnTo>
                    <a:pt x="423011" y="23545"/>
                  </a:lnTo>
                  <a:lnTo>
                    <a:pt x="417040" y="23545"/>
                  </a:lnTo>
                  <a:lnTo>
                    <a:pt x="416329" y="21920"/>
                  </a:lnTo>
                  <a:lnTo>
                    <a:pt x="416187" y="21717"/>
                  </a:lnTo>
                  <a:close/>
                </a:path>
                <a:path w="563880" h="74929">
                  <a:moveTo>
                    <a:pt x="441265" y="21717"/>
                  </a:moveTo>
                  <a:lnTo>
                    <a:pt x="431315" y="21717"/>
                  </a:lnTo>
                  <a:lnTo>
                    <a:pt x="433448" y="22606"/>
                  </a:lnTo>
                  <a:lnTo>
                    <a:pt x="436598" y="26162"/>
                  </a:lnTo>
                  <a:lnTo>
                    <a:pt x="437385" y="28854"/>
                  </a:lnTo>
                  <a:lnTo>
                    <a:pt x="437385" y="57226"/>
                  </a:lnTo>
                  <a:lnTo>
                    <a:pt x="443710" y="57226"/>
                  </a:lnTo>
                  <a:lnTo>
                    <a:pt x="443710" y="28321"/>
                  </a:lnTo>
                  <a:lnTo>
                    <a:pt x="443126" y="25450"/>
                  </a:lnTo>
                  <a:lnTo>
                    <a:pt x="441690" y="22606"/>
                  </a:lnTo>
                  <a:lnTo>
                    <a:pt x="441265" y="21717"/>
                  </a:lnTo>
                  <a:close/>
                </a:path>
                <a:path w="563880" h="74929">
                  <a:moveTo>
                    <a:pt x="432483" y="16230"/>
                  </a:moveTo>
                  <a:lnTo>
                    <a:pt x="427047" y="16230"/>
                  </a:lnTo>
                  <a:lnTo>
                    <a:pt x="424660" y="16865"/>
                  </a:lnTo>
                  <a:lnTo>
                    <a:pt x="420139" y="19354"/>
                  </a:lnTo>
                  <a:lnTo>
                    <a:pt x="418360" y="21158"/>
                  </a:lnTo>
                  <a:lnTo>
                    <a:pt x="417040" y="23545"/>
                  </a:lnTo>
                  <a:lnTo>
                    <a:pt x="423011" y="23545"/>
                  </a:lnTo>
                  <a:lnTo>
                    <a:pt x="425117" y="22199"/>
                  </a:lnTo>
                  <a:lnTo>
                    <a:pt x="426793" y="21717"/>
                  </a:lnTo>
                  <a:lnTo>
                    <a:pt x="441265" y="21717"/>
                  </a:lnTo>
                  <a:lnTo>
                    <a:pt x="440840" y="20828"/>
                  </a:lnTo>
                  <a:lnTo>
                    <a:pt x="439214" y="19100"/>
                  </a:lnTo>
                  <a:lnTo>
                    <a:pt x="437080" y="17983"/>
                  </a:lnTo>
                  <a:lnTo>
                    <a:pt x="434998" y="16814"/>
                  </a:lnTo>
                  <a:lnTo>
                    <a:pt x="432483" y="16230"/>
                  </a:lnTo>
                  <a:close/>
                </a:path>
                <a:path w="563880" h="74929">
                  <a:moveTo>
                    <a:pt x="406854" y="16230"/>
                  </a:moveTo>
                  <a:lnTo>
                    <a:pt x="402638" y="16230"/>
                  </a:lnTo>
                  <a:lnTo>
                    <a:pt x="400454" y="16814"/>
                  </a:lnTo>
                  <a:lnTo>
                    <a:pt x="398371" y="17983"/>
                  </a:lnTo>
                  <a:lnTo>
                    <a:pt x="396288" y="19100"/>
                  </a:lnTo>
                  <a:lnTo>
                    <a:pt x="394637" y="20650"/>
                  </a:lnTo>
                  <a:lnTo>
                    <a:pt x="393418" y="22631"/>
                  </a:lnTo>
                  <a:lnTo>
                    <a:pt x="399518" y="22631"/>
                  </a:lnTo>
                  <a:lnTo>
                    <a:pt x="400200" y="22199"/>
                  </a:lnTo>
                  <a:lnTo>
                    <a:pt x="401851" y="21717"/>
                  </a:lnTo>
                  <a:lnTo>
                    <a:pt x="416187" y="21717"/>
                  </a:lnTo>
                  <a:lnTo>
                    <a:pt x="415389" y="20574"/>
                  </a:lnTo>
                  <a:lnTo>
                    <a:pt x="414220" y="19507"/>
                  </a:lnTo>
                  <a:lnTo>
                    <a:pt x="413052" y="18389"/>
                  </a:lnTo>
                  <a:lnTo>
                    <a:pt x="411680" y="17576"/>
                  </a:lnTo>
                  <a:lnTo>
                    <a:pt x="410106" y="17068"/>
                  </a:lnTo>
                  <a:lnTo>
                    <a:pt x="408582" y="16510"/>
                  </a:lnTo>
                  <a:lnTo>
                    <a:pt x="406854" y="16230"/>
                  </a:lnTo>
                  <a:close/>
                </a:path>
                <a:path w="563880" h="74929">
                  <a:moveTo>
                    <a:pt x="474919" y="16230"/>
                  </a:moveTo>
                  <a:lnTo>
                    <a:pt x="467452" y="16230"/>
                  </a:lnTo>
                  <a:lnTo>
                    <a:pt x="464251" y="17094"/>
                  </a:lnTo>
                  <a:lnTo>
                    <a:pt x="452694" y="41402"/>
                  </a:lnTo>
                  <a:lnTo>
                    <a:pt x="453456" y="45085"/>
                  </a:lnTo>
                  <a:lnTo>
                    <a:pt x="456555" y="51384"/>
                  </a:lnTo>
                  <a:lnTo>
                    <a:pt x="458714" y="53822"/>
                  </a:lnTo>
                  <a:lnTo>
                    <a:pt x="464200" y="57277"/>
                  </a:lnTo>
                  <a:lnTo>
                    <a:pt x="467350" y="58140"/>
                  </a:lnTo>
                  <a:lnTo>
                    <a:pt x="473852" y="58140"/>
                  </a:lnTo>
                  <a:lnTo>
                    <a:pt x="476443" y="57632"/>
                  </a:lnTo>
                  <a:lnTo>
                    <a:pt x="480964" y="55600"/>
                  </a:lnTo>
                  <a:lnTo>
                    <a:pt x="482844" y="54203"/>
                  </a:lnTo>
                  <a:lnTo>
                    <a:pt x="484065" y="52730"/>
                  </a:lnTo>
                  <a:lnTo>
                    <a:pt x="468772" y="52730"/>
                  </a:lnTo>
                  <a:lnTo>
                    <a:pt x="466791" y="52171"/>
                  </a:lnTo>
                  <a:lnTo>
                    <a:pt x="458943" y="38633"/>
                  </a:lnTo>
                  <a:lnTo>
                    <a:pt x="457495" y="38633"/>
                  </a:lnTo>
                  <a:lnTo>
                    <a:pt x="457495" y="33680"/>
                  </a:lnTo>
                  <a:lnTo>
                    <a:pt x="458943" y="33680"/>
                  </a:lnTo>
                  <a:lnTo>
                    <a:pt x="459066" y="31826"/>
                  </a:lnTo>
                  <a:lnTo>
                    <a:pt x="468772" y="21640"/>
                  </a:lnTo>
                  <a:lnTo>
                    <a:pt x="484251" y="21640"/>
                  </a:lnTo>
                  <a:lnTo>
                    <a:pt x="483327" y="20548"/>
                  </a:lnTo>
                  <a:lnTo>
                    <a:pt x="478145" y="17094"/>
                  </a:lnTo>
                  <a:lnTo>
                    <a:pt x="474919" y="16230"/>
                  </a:lnTo>
                  <a:close/>
                </a:path>
                <a:path w="563880" h="74929">
                  <a:moveTo>
                    <a:pt x="487518" y="46405"/>
                  </a:moveTo>
                  <a:lnTo>
                    <a:pt x="481193" y="46405"/>
                  </a:lnTo>
                  <a:lnTo>
                    <a:pt x="480431" y="48437"/>
                  </a:lnTo>
                  <a:lnTo>
                    <a:pt x="479237" y="50012"/>
                  </a:lnTo>
                  <a:lnTo>
                    <a:pt x="477612" y="51130"/>
                  </a:lnTo>
                  <a:lnTo>
                    <a:pt x="475986" y="52197"/>
                  </a:lnTo>
                  <a:lnTo>
                    <a:pt x="473751" y="52730"/>
                  </a:lnTo>
                  <a:lnTo>
                    <a:pt x="484065" y="52730"/>
                  </a:lnTo>
                  <a:lnTo>
                    <a:pt x="485841" y="50647"/>
                  </a:lnTo>
                  <a:lnTo>
                    <a:pt x="486908" y="48641"/>
                  </a:lnTo>
                  <a:lnTo>
                    <a:pt x="487518" y="46405"/>
                  </a:lnTo>
                  <a:close/>
                </a:path>
                <a:path w="563880" h="74929">
                  <a:moveTo>
                    <a:pt x="458943" y="33680"/>
                  </a:moveTo>
                  <a:lnTo>
                    <a:pt x="457495" y="33680"/>
                  </a:lnTo>
                  <a:lnTo>
                    <a:pt x="457495" y="38633"/>
                  </a:lnTo>
                  <a:lnTo>
                    <a:pt x="458943" y="38633"/>
                  </a:lnTo>
                  <a:lnTo>
                    <a:pt x="458943" y="33680"/>
                  </a:lnTo>
                  <a:close/>
                </a:path>
                <a:path w="563880" h="74929">
                  <a:moveTo>
                    <a:pt x="484251" y="21640"/>
                  </a:moveTo>
                  <a:lnTo>
                    <a:pt x="474106" y="21640"/>
                  </a:lnTo>
                  <a:lnTo>
                    <a:pt x="476773" y="22682"/>
                  </a:lnTo>
                  <a:lnTo>
                    <a:pt x="478907" y="24765"/>
                  </a:lnTo>
                  <a:lnTo>
                    <a:pt x="481091" y="26797"/>
                  </a:lnTo>
                  <a:lnTo>
                    <a:pt x="482234" y="29768"/>
                  </a:lnTo>
                  <a:lnTo>
                    <a:pt x="482336" y="33680"/>
                  </a:lnTo>
                  <a:lnTo>
                    <a:pt x="458943" y="33680"/>
                  </a:lnTo>
                  <a:lnTo>
                    <a:pt x="458943" y="38633"/>
                  </a:lnTo>
                  <a:lnTo>
                    <a:pt x="488508" y="38633"/>
                  </a:lnTo>
                  <a:lnTo>
                    <a:pt x="488584" y="31826"/>
                  </a:lnTo>
                  <a:lnTo>
                    <a:pt x="487924" y="28651"/>
                  </a:lnTo>
                  <a:lnTo>
                    <a:pt x="485282" y="22860"/>
                  </a:lnTo>
                  <a:lnTo>
                    <a:pt x="484251" y="21640"/>
                  </a:lnTo>
                  <a:close/>
                </a:path>
                <a:path w="563880" h="74929">
                  <a:moveTo>
                    <a:pt x="503246" y="17145"/>
                  </a:moveTo>
                  <a:lnTo>
                    <a:pt x="497455" y="17145"/>
                  </a:lnTo>
                  <a:lnTo>
                    <a:pt x="497455" y="57226"/>
                  </a:lnTo>
                  <a:lnTo>
                    <a:pt x="503855" y="57226"/>
                  </a:lnTo>
                  <a:lnTo>
                    <a:pt x="503855" y="31343"/>
                  </a:lnTo>
                  <a:lnTo>
                    <a:pt x="504338" y="29108"/>
                  </a:lnTo>
                  <a:lnTo>
                    <a:pt x="505303" y="27279"/>
                  </a:lnTo>
                  <a:lnTo>
                    <a:pt x="506319" y="25450"/>
                  </a:lnTo>
                  <a:lnTo>
                    <a:pt x="507665" y="24079"/>
                  </a:lnTo>
                  <a:lnTo>
                    <a:pt x="508783" y="23469"/>
                  </a:lnTo>
                  <a:lnTo>
                    <a:pt x="503551" y="23469"/>
                  </a:lnTo>
                  <a:lnTo>
                    <a:pt x="503246" y="17145"/>
                  </a:lnTo>
                  <a:close/>
                </a:path>
                <a:path w="563880" h="74929">
                  <a:moveTo>
                    <a:pt x="528387" y="21717"/>
                  </a:moveTo>
                  <a:lnTo>
                    <a:pt x="517774" y="21717"/>
                  </a:lnTo>
                  <a:lnTo>
                    <a:pt x="520111" y="22606"/>
                  </a:lnTo>
                  <a:lnTo>
                    <a:pt x="521839" y="24384"/>
                  </a:lnTo>
                  <a:lnTo>
                    <a:pt x="523617" y="26162"/>
                  </a:lnTo>
                  <a:lnTo>
                    <a:pt x="524506" y="28829"/>
                  </a:lnTo>
                  <a:lnTo>
                    <a:pt x="524506" y="57226"/>
                  </a:lnTo>
                  <a:lnTo>
                    <a:pt x="530906" y="57226"/>
                  </a:lnTo>
                  <a:lnTo>
                    <a:pt x="530906" y="28194"/>
                  </a:lnTo>
                  <a:lnTo>
                    <a:pt x="530297" y="25298"/>
                  </a:lnTo>
                  <a:lnTo>
                    <a:pt x="528387" y="21717"/>
                  </a:lnTo>
                  <a:close/>
                </a:path>
                <a:path w="563880" h="74929">
                  <a:moveTo>
                    <a:pt x="519222" y="16230"/>
                  </a:moveTo>
                  <a:lnTo>
                    <a:pt x="513380" y="16230"/>
                  </a:lnTo>
                  <a:lnTo>
                    <a:pt x="510815" y="16865"/>
                  </a:lnTo>
                  <a:lnTo>
                    <a:pt x="506395" y="19405"/>
                  </a:lnTo>
                  <a:lnTo>
                    <a:pt x="504719" y="21183"/>
                  </a:lnTo>
                  <a:lnTo>
                    <a:pt x="503551" y="23469"/>
                  </a:lnTo>
                  <a:lnTo>
                    <a:pt x="508783" y="23469"/>
                  </a:lnTo>
                  <a:lnTo>
                    <a:pt x="511018" y="22199"/>
                  </a:lnTo>
                  <a:lnTo>
                    <a:pt x="512847" y="21717"/>
                  </a:lnTo>
                  <a:lnTo>
                    <a:pt x="528387" y="21717"/>
                  </a:lnTo>
                  <a:lnTo>
                    <a:pt x="527858" y="20726"/>
                  </a:lnTo>
                  <a:lnTo>
                    <a:pt x="526157" y="19024"/>
                  </a:lnTo>
                  <a:lnTo>
                    <a:pt x="521788" y="16789"/>
                  </a:lnTo>
                  <a:lnTo>
                    <a:pt x="519222" y="16230"/>
                  </a:lnTo>
                  <a:close/>
                </a:path>
                <a:path w="563880" h="74929">
                  <a:moveTo>
                    <a:pt x="552328" y="22555"/>
                  </a:moveTo>
                  <a:lnTo>
                    <a:pt x="545927" y="22555"/>
                  </a:lnTo>
                  <a:lnTo>
                    <a:pt x="545927" y="48539"/>
                  </a:lnTo>
                  <a:lnTo>
                    <a:pt x="554766" y="57226"/>
                  </a:lnTo>
                  <a:lnTo>
                    <a:pt x="563529" y="57226"/>
                  </a:lnTo>
                  <a:lnTo>
                    <a:pt x="563529" y="51739"/>
                  </a:lnTo>
                  <a:lnTo>
                    <a:pt x="556443" y="51739"/>
                  </a:lnTo>
                  <a:lnTo>
                    <a:pt x="554741" y="51333"/>
                  </a:lnTo>
                  <a:lnTo>
                    <a:pt x="553776" y="50520"/>
                  </a:lnTo>
                  <a:lnTo>
                    <a:pt x="552811" y="49657"/>
                  </a:lnTo>
                  <a:lnTo>
                    <a:pt x="552328" y="48031"/>
                  </a:lnTo>
                  <a:lnTo>
                    <a:pt x="552328" y="22555"/>
                  </a:lnTo>
                  <a:close/>
                </a:path>
                <a:path w="563880" h="74929">
                  <a:moveTo>
                    <a:pt x="563682" y="17145"/>
                  </a:moveTo>
                  <a:lnTo>
                    <a:pt x="538917" y="17145"/>
                  </a:lnTo>
                  <a:lnTo>
                    <a:pt x="538917" y="22555"/>
                  </a:lnTo>
                  <a:lnTo>
                    <a:pt x="563682" y="22555"/>
                  </a:lnTo>
                  <a:lnTo>
                    <a:pt x="563682" y="17145"/>
                  </a:lnTo>
                  <a:close/>
                </a:path>
                <a:path w="563880" h="74929">
                  <a:moveTo>
                    <a:pt x="552328" y="7162"/>
                  </a:moveTo>
                  <a:lnTo>
                    <a:pt x="546765" y="7162"/>
                  </a:lnTo>
                  <a:lnTo>
                    <a:pt x="545927" y="17145"/>
                  </a:lnTo>
                  <a:lnTo>
                    <a:pt x="552328" y="17145"/>
                  </a:lnTo>
                  <a:lnTo>
                    <a:pt x="552328" y="7162"/>
                  </a:lnTo>
                  <a:close/>
                </a:path>
              </a:pathLst>
            </a:custGeom>
            <a:solidFill>
              <a:srgbClr val="FFFFFF">
                <a:alpha val="6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152"/>
            <p:cNvSpPr/>
            <p:nvPr/>
          </p:nvSpPr>
          <p:spPr>
            <a:xfrm>
              <a:off x="1181100" y="5201333"/>
              <a:ext cx="1803400" cy="25400"/>
            </a:xfrm>
            <a:custGeom>
              <a:avLst/>
              <a:gdLst/>
              <a:ahLst/>
              <a:cxnLst/>
              <a:rect l="l" t="t" r="r" b="b"/>
              <a:pathLst>
                <a:path w="1803400" h="25400">
                  <a:moveTo>
                    <a:pt x="1797714" y="0"/>
                  </a:moveTo>
                  <a:lnTo>
                    <a:pt x="5685" y="0"/>
                  </a:lnTo>
                  <a:lnTo>
                    <a:pt x="0" y="5685"/>
                  </a:lnTo>
                  <a:lnTo>
                    <a:pt x="0" y="12700"/>
                  </a:lnTo>
                  <a:lnTo>
                    <a:pt x="0" y="19714"/>
                  </a:lnTo>
                  <a:lnTo>
                    <a:pt x="5685" y="25400"/>
                  </a:lnTo>
                  <a:lnTo>
                    <a:pt x="1797714" y="25400"/>
                  </a:lnTo>
                  <a:lnTo>
                    <a:pt x="1803400" y="19714"/>
                  </a:lnTo>
                  <a:lnTo>
                    <a:pt x="1803400" y="5685"/>
                  </a:lnTo>
                  <a:lnTo>
                    <a:pt x="1797714" y="0"/>
                  </a:lnTo>
                  <a:close/>
                </a:path>
              </a:pathLst>
            </a:custGeom>
            <a:solidFill>
              <a:srgbClr val="D8D8D8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153"/>
            <p:cNvSpPr/>
            <p:nvPr/>
          </p:nvSpPr>
          <p:spPr>
            <a:xfrm>
              <a:off x="1181100" y="5201333"/>
              <a:ext cx="1308100" cy="25400"/>
            </a:xfrm>
            <a:custGeom>
              <a:avLst/>
              <a:gdLst/>
              <a:ahLst/>
              <a:cxnLst/>
              <a:rect l="l" t="t" r="r" b="b"/>
              <a:pathLst>
                <a:path w="1308100" h="25400">
                  <a:moveTo>
                    <a:pt x="1302414" y="0"/>
                  </a:moveTo>
                  <a:lnTo>
                    <a:pt x="5685" y="0"/>
                  </a:lnTo>
                  <a:lnTo>
                    <a:pt x="0" y="5685"/>
                  </a:lnTo>
                  <a:lnTo>
                    <a:pt x="0" y="12700"/>
                  </a:lnTo>
                  <a:lnTo>
                    <a:pt x="0" y="19714"/>
                  </a:lnTo>
                  <a:lnTo>
                    <a:pt x="5686" y="25400"/>
                  </a:lnTo>
                  <a:lnTo>
                    <a:pt x="1302414" y="25400"/>
                  </a:lnTo>
                  <a:lnTo>
                    <a:pt x="1308100" y="19714"/>
                  </a:lnTo>
                  <a:lnTo>
                    <a:pt x="1308100" y="5685"/>
                  </a:lnTo>
                  <a:lnTo>
                    <a:pt x="1302414" y="0"/>
                  </a:lnTo>
                  <a:close/>
                </a:path>
              </a:pathLst>
            </a:custGeom>
            <a:solidFill>
              <a:srgbClr val="D8D8D8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4" name="object 154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1028424" y="5162958"/>
              <a:ext cx="102150" cy="102150"/>
            </a:xfrm>
            <a:prstGeom prst="rect">
              <a:avLst/>
            </a:prstGeom>
          </p:spPr>
        </p:pic>
        <p:pic>
          <p:nvPicPr>
            <p:cNvPr id="155" name="object 155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3982161" y="5001017"/>
              <a:ext cx="3050461" cy="255219"/>
            </a:xfrm>
            <a:prstGeom prst="rect">
              <a:avLst/>
            </a:prstGeom>
          </p:spPr>
        </p:pic>
        <p:pic>
          <p:nvPicPr>
            <p:cNvPr id="156" name="object 156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3987165" y="4536883"/>
              <a:ext cx="2973630" cy="275209"/>
            </a:xfrm>
            <a:prstGeom prst="rect">
              <a:avLst/>
            </a:prstGeom>
          </p:spPr>
        </p:pic>
        <p:pic>
          <p:nvPicPr>
            <p:cNvPr id="157" name="object 157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416305" y="6117017"/>
              <a:ext cx="1192497" cy="119252"/>
            </a:xfrm>
            <a:prstGeom prst="rect">
              <a:avLst/>
            </a:prstGeom>
          </p:spPr>
        </p:pic>
        <p:pic>
          <p:nvPicPr>
            <p:cNvPr id="158" name="object 158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411276" y="6398017"/>
              <a:ext cx="2975613" cy="987450"/>
            </a:xfrm>
            <a:prstGeom prst="rect">
              <a:avLst/>
            </a:prstGeom>
          </p:spPr>
        </p:pic>
        <p:pic>
          <p:nvPicPr>
            <p:cNvPr id="159" name="object 159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3981450" y="6068122"/>
              <a:ext cx="3168650" cy="1346200"/>
            </a:xfrm>
            <a:prstGeom prst="rect">
              <a:avLst/>
            </a:prstGeom>
          </p:spPr>
        </p:pic>
        <p:pic>
          <p:nvPicPr>
            <p:cNvPr id="160" name="object 160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4967312" y="6200202"/>
              <a:ext cx="2199343" cy="1987112"/>
            </a:xfrm>
            <a:prstGeom prst="rect">
              <a:avLst/>
            </a:prstGeom>
          </p:spPr>
        </p:pic>
        <p:pic>
          <p:nvPicPr>
            <p:cNvPr id="161" name="object 161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4118991" y="6273615"/>
              <a:ext cx="901327" cy="1337757"/>
            </a:xfrm>
            <a:prstGeom prst="rect">
              <a:avLst/>
            </a:prstGeom>
          </p:spPr>
        </p:pic>
        <p:pic>
          <p:nvPicPr>
            <p:cNvPr id="162" name="object 162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4112605" y="7411377"/>
              <a:ext cx="942156" cy="1378542"/>
            </a:xfrm>
            <a:prstGeom prst="rect">
              <a:avLst/>
            </a:prstGeom>
          </p:spPr>
        </p:pic>
        <p:sp>
          <p:nvSpPr>
            <p:cNvPr id="163" name="object 163"/>
            <p:cNvSpPr/>
            <p:nvPr/>
          </p:nvSpPr>
          <p:spPr>
            <a:xfrm>
              <a:off x="4229100" y="6200202"/>
              <a:ext cx="681355" cy="1117600"/>
            </a:xfrm>
            <a:custGeom>
              <a:avLst/>
              <a:gdLst/>
              <a:ahLst/>
              <a:cxnLst/>
              <a:rect l="l" t="t" r="r" b="b"/>
              <a:pathLst>
                <a:path w="681354" h="1117600">
                  <a:moveTo>
                    <a:pt x="648485" y="0"/>
                  </a:moveTo>
                  <a:lnTo>
                    <a:pt x="32628" y="0"/>
                  </a:lnTo>
                  <a:lnTo>
                    <a:pt x="19927" y="2564"/>
                  </a:lnTo>
                  <a:lnTo>
                    <a:pt x="9556" y="9556"/>
                  </a:lnTo>
                  <a:lnTo>
                    <a:pt x="2564" y="19927"/>
                  </a:lnTo>
                  <a:lnTo>
                    <a:pt x="0" y="32628"/>
                  </a:lnTo>
                  <a:lnTo>
                    <a:pt x="0" y="1084887"/>
                  </a:lnTo>
                  <a:lnTo>
                    <a:pt x="2564" y="1097588"/>
                  </a:lnTo>
                  <a:lnTo>
                    <a:pt x="9556" y="1107959"/>
                  </a:lnTo>
                  <a:lnTo>
                    <a:pt x="19927" y="1114951"/>
                  </a:lnTo>
                  <a:lnTo>
                    <a:pt x="32628" y="1117515"/>
                  </a:lnTo>
                  <a:lnTo>
                    <a:pt x="648485" y="1117515"/>
                  </a:lnTo>
                  <a:lnTo>
                    <a:pt x="661185" y="1114951"/>
                  </a:lnTo>
                  <a:lnTo>
                    <a:pt x="671557" y="1107959"/>
                  </a:lnTo>
                  <a:lnTo>
                    <a:pt x="678549" y="1097588"/>
                  </a:lnTo>
                  <a:lnTo>
                    <a:pt x="681113" y="1084887"/>
                  </a:lnTo>
                  <a:lnTo>
                    <a:pt x="681113" y="32628"/>
                  </a:lnTo>
                  <a:lnTo>
                    <a:pt x="678549" y="19927"/>
                  </a:lnTo>
                  <a:lnTo>
                    <a:pt x="671557" y="9556"/>
                  </a:lnTo>
                  <a:lnTo>
                    <a:pt x="661185" y="2564"/>
                  </a:lnTo>
                  <a:lnTo>
                    <a:pt x="64848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4" name="object 164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4477320" y="6265459"/>
              <a:ext cx="183533" cy="183533"/>
            </a:xfrm>
            <a:prstGeom prst="rect">
              <a:avLst/>
            </a:prstGeom>
          </p:spPr>
        </p:pic>
        <p:pic>
          <p:nvPicPr>
            <p:cNvPr id="165" name="object 165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4419879" y="6489703"/>
              <a:ext cx="299071" cy="30425"/>
            </a:xfrm>
            <a:prstGeom prst="rect">
              <a:avLst/>
            </a:prstGeom>
          </p:spPr>
        </p:pic>
        <p:pic>
          <p:nvPicPr>
            <p:cNvPr id="166" name="object 166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4265810" y="6636605"/>
              <a:ext cx="607700" cy="646373"/>
            </a:xfrm>
            <a:prstGeom prst="rect">
              <a:avLst/>
            </a:prstGeom>
          </p:spPr>
        </p:pic>
        <p:pic>
          <p:nvPicPr>
            <p:cNvPr id="167" name="object 167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5498132" y="7057918"/>
              <a:ext cx="160908" cy="162517"/>
            </a:xfrm>
            <a:prstGeom prst="rect">
              <a:avLst/>
            </a:prstGeom>
          </p:spPr>
        </p:pic>
        <p:pic>
          <p:nvPicPr>
            <p:cNvPr id="168" name="object 168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5545537" y="7091714"/>
              <a:ext cx="99772" cy="10878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object 2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60650" y="1384300"/>
            <a:ext cx="2184400" cy="180082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36810" y="1848408"/>
            <a:ext cx="2184400" cy="1333633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710110" y="1848408"/>
            <a:ext cx="2184400" cy="1333633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983410" y="1848408"/>
            <a:ext cx="2184400" cy="1333633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07605" y="3597020"/>
            <a:ext cx="736582" cy="148285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53360" y="3902379"/>
            <a:ext cx="6249779" cy="518871"/>
          </a:xfrm>
          <a:prstGeom prst="rect">
            <a:avLst/>
          </a:prstGeom>
        </p:spPr>
      </p:pic>
      <p:grpSp>
        <p:nvGrpSpPr>
          <p:cNvPr id="26" name="object 26"/>
          <p:cNvGrpSpPr/>
          <p:nvPr/>
        </p:nvGrpSpPr>
        <p:grpSpPr>
          <a:xfrm>
            <a:off x="595718" y="4626787"/>
            <a:ext cx="1637664" cy="762000"/>
            <a:chOff x="406400" y="8090033"/>
            <a:chExt cx="1637664" cy="762000"/>
          </a:xfrm>
        </p:grpSpPr>
        <p:sp>
          <p:nvSpPr>
            <p:cNvPr id="27" name="object 27"/>
            <p:cNvSpPr/>
            <p:nvPr/>
          </p:nvSpPr>
          <p:spPr>
            <a:xfrm>
              <a:off x="406400" y="8090033"/>
              <a:ext cx="1637664" cy="762000"/>
            </a:xfrm>
            <a:custGeom>
              <a:avLst/>
              <a:gdLst/>
              <a:ahLst/>
              <a:cxnLst/>
              <a:rect l="l" t="t" r="r" b="b"/>
              <a:pathLst>
                <a:path w="1637664" h="762000">
                  <a:moveTo>
                    <a:pt x="1582074" y="0"/>
                  </a:moveTo>
                  <a:lnTo>
                    <a:pt x="55077" y="0"/>
                  </a:lnTo>
                  <a:lnTo>
                    <a:pt x="33639" y="4328"/>
                  </a:lnTo>
                  <a:lnTo>
                    <a:pt x="16131" y="16131"/>
                  </a:lnTo>
                  <a:lnTo>
                    <a:pt x="4328" y="33639"/>
                  </a:lnTo>
                  <a:lnTo>
                    <a:pt x="0" y="55077"/>
                  </a:lnTo>
                  <a:lnTo>
                    <a:pt x="0" y="706922"/>
                  </a:lnTo>
                  <a:lnTo>
                    <a:pt x="4328" y="728360"/>
                  </a:lnTo>
                  <a:lnTo>
                    <a:pt x="16131" y="745868"/>
                  </a:lnTo>
                  <a:lnTo>
                    <a:pt x="33639" y="757671"/>
                  </a:lnTo>
                  <a:lnTo>
                    <a:pt x="55077" y="762000"/>
                  </a:lnTo>
                  <a:lnTo>
                    <a:pt x="1582074" y="762000"/>
                  </a:lnTo>
                  <a:lnTo>
                    <a:pt x="1603512" y="757671"/>
                  </a:lnTo>
                  <a:lnTo>
                    <a:pt x="1621020" y="745868"/>
                  </a:lnTo>
                  <a:lnTo>
                    <a:pt x="1632823" y="728360"/>
                  </a:lnTo>
                  <a:lnTo>
                    <a:pt x="1637152" y="706922"/>
                  </a:lnTo>
                  <a:lnTo>
                    <a:pt x="1637152" y="55077"/>
                  </a:lnTo>
                  <a:lnTo>
                    <a:pt x="1632823" y="33639"/>
                  </a:lnTo>
                  <a:lnTo>
                    <a:pt x="1621020" y="16131"/>
                  </a:lnTo>
                  <a:lnTo>
                    <a:pt x="1603512" y="4328"/>
                  </a:lnTo>
                  <a:lnTo>
                    <a:pt x="1582074" y="0"/>
                  </a:lnTo>
                  <a:close/>
                </a:path>
              </a:pathLst>
            </a:custGeom>
            <a:solidFill>
              <a:srgbClr val="F6F6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77850" y="8261483"/>
              <a:ext cx="114300" cy="114300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559917" y="8588990"/>
              <a:ext cx="598170" cy="73660"/>
            </a:xfrm>
            <a:custGeom>
              <a:avLst/>
              <a:gdLst/>
              <a:ahLst/>
              <a:cxnLst/>
              <a:rect l="l" t="t" r="r" b="b"/>
              <a:pathLst>
                <a:path w="598169" h="73659">
                  <a:moveTo>
                    <a:pt x="85667" y="20421"/>
                  </a:moveTo>
                  <a:lnTo>
                    <a:pt x="75507" y="20421"/>
                  </a:lnTo>
                  <a:lnTo>
                    <a:pt x="71104" y="21505"/>
                  </a:lnTo>
                  <a:lnTo>
                    <a:pt x="67379" y="23672"/>
                  </a:lnTo>
                  <a:lnTo>
                    <a:pt x="63653" y="25772"/>
                  </a:lnTo>
                  <a:lnTo>
                    <a:pt x="60775" y="28820"/>
                  </a:lnTo>
                  <a:lnTo>
                    <a:pt x="58743" y="32816"/>
                  </a:lnTo>
                  <a:lnTo>
                    <a:pt x="56711" y="36745"/>
                  </a:lnTo>
                  <a:lnTo>
                    <a:pt x="55695" y="41452"/>
                  </a:lnTo>
                  <a:lnTo>
                    <a:pt x="55695" y="52425"/>
                  </a:lnTo>
                  <a:lnTo>
                    <a:pt x="75507" y="73456"/>
                  </a:lnTo>
                  <a:lnTo>
                    <a:pt x="85667" y="73456"/>
                  </a:lnTo>
                  <a:lnTo>
                    <a:pt x="90069" y="72406"/>
                  </a:lnTo>
                  <a:lnTo>
                    <a:pt x="97588" y="68139"/>
                  </a:lnTo>
                  <a:lnTo>
                    <a:pt x="100177" y="65430"/>
                  </a:lnTo>
                  <a:lnTo>
                    <a:pt x="76116" y="65430"/>
                  </a:lnTo>
                  <a:lnTo>
                    <a:pt x="72560" y="63872"/>
                  </a:lnTo>
                  <a:lnTo>
                    <a:pt x="69919" y="60756"/>
                  </a:lnTo>
                  <a:lnTo>
                    <a:pt x="67345" y="57641"/>
                  </a:lnTo>
                  <a:lnTo>
                    <a:pt x="66058" y="53035"/>
                  </a:lnTo>
                  <a:lnTo>
                    <a:pt x="66058" y="40843"/>
                  </a:lnTo>
                  <a:lnTo>
                    <a:pt x="67379" y="36271"/>
                  </a:lnTo>
                  <a:lnTo>
                    <a:pt x="70020" y="33223"/>
                  </a:lnTo>
                  <a:lnTo>
                    <a:pt x="72662" y="30107"/>
                  </a:lnTo>
                  <a:lnTo>
                    <a:pt x="76184" y="28549"/>
                  </a:lnTo>
                  <a:lnTo>
                    <a:pt x="100241" y="28549"/>
                  </a:lnTo>
                  <a:lnTo>
                    <a:pt x="97588" y="25772"/>
                  </a:lnTo>
                  <a:lnTo>
                    <a:pt x="93795" y="23672"/>
                  </a:lnTo>
                  <a:lnTo>
                    <a:pt x="90069" y="21505"/>
                  </a:lnTo>
                  <a:lnTo>
                    <a:pt x="85667" y="20421"/>
                  </a:lnTo>
                  <a:close/>
                </a:path>
                <a:path w="598169" h="73659">
                  <a:moveTo>
                    <a:pt x="35051" y="9753"/>
                  </a:moveTo>
                  <a:lnTo>
                    <a:pt x="24485" y="9753"/>
                  </a:lnTo>
                  <a:lnTo>
                    <a:pt x="24485" y="72542"/>
                  </a:lnTo>
                  <a:lnTo>
                    <a:pt x="35051" y="72542"/>
                  </a:lnTo>
                  <a:lnTo>
                    <a:pt x="35051" y="9753"/>
                  </a:lnTo>
                  <a:close/>
                </a:path>
                <a:path w="598169" h="73659">
                  <a:moveTo>
                    <a:pt x="100241" y="28549"/>
                  </a:moveTo>
                  <a:lnTo>
                    <a:pt x="85057" y="28549"/>
                  </a:lnTo>
                  <a:lnTo>
                    <a:pt x="88613" y="30107"/>
                  </a:lnTo>
                  <a:lnTo>
                    <a:pt x="91255" y="33223"/>
                  </a:lnTo>
                  <a:lnTo>
                    <a:pt x="93896" y="36271"/>
                  </a:lnTo>
                  <a:lnTo>
                    <a:pt x="95217" y="40843"/>
                  </a:lnTo>
                  <a:lnTo>
                    <a:pt x="95217" y="53035"/>
                  </a:lnTo>
                  <a:lnTo>
                    <a:pt x="93896" y="57641"/>
                  </a:lnTo>
                  <a:lnTo>
                    <a:pt x="88613" y="63872"/>
                  </a:lnTo>
                  <a:lnTo>
                    <a:pt x="85057" y="65430"/>
                  </a:lnTo>
                  <a:lnTo>
                    <a:pt x="100177" y="65430"/>
                  </a:lnTo>
                  <a:lnTo>
                    <a:pt x="100500" y="65091"/>
                  </a:lnTo>
                  <a:lnTo>
                    <a:pt x="102532" y="61163"/>
                  </a:lnTo>
                  <a:lnTo>
                    <a:pt x="104632" y="57166"/>
                  </a:lnTo>
                  <a:lnTo>
                    <a:pt x="105682" y="52425"/>
                  </a:lnTo>
                  <a:lnTo>
                    <a:pt x="105682" y="41452"/>
                  </a:lnTo>
                  <a:lnTo>
                    <a:pt x="104632" y="36745"/>
                  </a:lnTo>
                  <a:lnTo>
                    <a:pt x="102532" y="32816"/>
                  </a:lnTo>
                  <a:lnTo>
                    <a:pt x="100500" y="28820"/>
                  </a:lnTo>
                  <a:lnTo>
                    <a:pt x="100241" y="28549"/>
                  </a:lnTo>
                  <a:close/>
                </a:path>
                <a:path w="598169" h="73659">
                  <a:moveTo>
                    <a:pt x="59537" y="914"/>
                  </a:moveTo>
                  <a:lnTo>
                    <a:pt x="0" y="914"/>
                  </a:lnTo>
                  <a:lnTo>
                    <a:pt x="0" y="9753"/>
                  </a:lnTo>
                  <a:lnTo>
                    <a:pt x="59537" y="9753"/>
                  </a:lnTo>
                  <a:lnTo>
                    <a:pt x="59537" y="914"/>
                  </a:lnTo>
                  <a:close/>
                </a:path>
                <a:path w="598169" h="73659">
                  <a:moveTo>
                    <a:pt x="125601" y="21336"/>
                  </a:moveTo>
                  <a:lnTo>
                    <a:pt x="115339" y="21336"/>
                  </a:lnTo>
                  <a:lnTo>
                    <a:pt x="115409" y="60147"/>
                  </a:lnTo>
                  <a:lnTo>
                    <a:pt x="116863" y="65091"/>
                  </a:lnTo>
                  <a:lnTo>
                    <a:pt x="119911" y="68478"/>
                  </a:lnTo>
                  <a:lnTo>
                    <a:pt x="123027" y="71797"/>
                  </a:lnTo>
                  <a:lnTo>
                    <a:pt x="127667" y="73456"/>
                  </a:lnTo>
                  <a:lnTo>
                    <a:pt x="137962" y="73456"/>
                  </a:lnTo>
                  <a:lnTo>
                    <a:pt x="150137" y="65227"/>
                  </a:lnTo>
                  <a:lnTo>
                    <a:pt x="132679" y="65227"/>
                  </a:lnTo>
                  <a:lnTo>
                    <a:pt x="130004" y="64211"/>
                  </a:lnTo>
                  <a:lnTo>
                    <a:pt x="126481" y="60147"/>
                  </a:lnTo>
                  <a:lnTo>
                    <a:pt x="125601" y="56997"/>
                  </a:lnTo>
                  <a:lnTo>
                    <a:pt x="125601" y="21336"/>
                  </a:lnTo>
                  <a:close/>
                </a:path>
                <a:path w="598169" h="73659">
                  <a:moveTo>
                    <a:pt x="160145" y="61569"/>
                  </a:moveTo>
                  <a:lnTo>
                    <a:pt x="151509" y="61569"/>
                  </a:lnTo>
                  <a:lnTo>
                    <a:pt x="150188" y="65091"/>
                  </a:lnTo>
                  <a:lnTo>
                    <a:pt x="150188" y="72542"/>
                  </a:lnTo>
                  <a:lnTo>
                    <a:pt x="160145" y="72542"/>
                  </a:lnTo>
                  <a:lnTo>
                    <a:pt x="160145" y="61569"/>
                  </a:lnTo>
                  <a:close/>
                </a:path>
                <a:path w="598169" h="73659">
                  <a:moveTo>
                    <a:pt x="160145" y="21336"/>
                  </a:moveTo>
                  <a:lnTo>
                    <a:pt x="149883" y="21336"/>
                  </a:lnTo>
                  <a:lnTo>
                    <a:pt x="149883" y="54864"/>
                  </a:lnTo>
                  <a:lnTo>
                    <a:pt x="148630" y="58453"/>
                  </a:lnTo>
                  <a:lnTo>
                    <a:pt x="143618" y="63872"/>
                  </a:lnTo>
                  <a:lnTo>
                    <a:pt x="140333" y="65227"/>
                  </a:lnTo>
                  <a:lnTo>
                    <a:pt x="150137" y="65227"/>
                  </a:lnTo>
                  <a:lnTo>
                    <a:pt x="150188" y="61569"/>
                  </a:lnTo>
                  <a:lnTo>
                    <a:pt x="160145" y="61569"/>
                  </a:lnTo>
                  <a:lnTo>
                    <a:pt x="160145" y="21336"/>
                  </a:lnTo>
                  <a:close/>
                </a:path>
                <a:path w="598169" h="73659">
                  <a:moveTo>
                    <a:pt x="151509" y="61569"/>
                  </a:moveTo>
                  <a:lnTo>
                    <a:pt x="150188" y="61569"/>
                  </a:lnTo>
                  <a:lnTo>
                    <a:pt x="150188" y="65091"/>
                  </a:lnTo>
                  <a:lnTo>
                    <a:pt x="151509" y="61569"/>
                  </a:lnTo>
                  <a:close/>
                </a:path>
                <a:path w="598169" h="73659">
                  <a:moveTo>
                    <a:pt x="173143" y="60248"/>
                  </a:moveTo>
                  <a:lnTo>
                    <a:pt x="169994" y="67259"/>
                  </a:lnTo>
                  <a:lnTo>
                    <a:pt x="172364" y="69223"/>
                  </a:lnTo>
                  <a:lnTo>
                    <a:pt x="175345" y="70747"/>
                  </a:lnTo>
                  <a:lnTo>
                    <a:pt x="182524" y="72914"/>
                  </a:lnTo>
                  <a:lnTo>
                    <a:pt x="186453" y="73456"/>
                  </a:lnTo>
                  <a:lnTo>
                    <a:pt x="194920" y="73456"/>
                  </a:lnTo>
                  <a:lnTo>
                    <a:pt x="198577" y="72847"/>
                  </a:lnTo>
                  <a:lnTo>
                    <a:pt x="204809" y="70408"/>
                  </a:lnTo>
                  <a:lnTo>
                    <a:pt x="207247" y="68613"/>
                  </a:lnTo>
                  <a:lnTo>
                    <a:pt x="209235" y="65938"/>
                  </a:lnTo>
                  <a:lnTo>
                    <a:pt x="187638" y="65938"/>
                  </a:lnTo>
                  <a:lnTo>
                    <a:pt x="184523" y="65464"/>
                  </a:lnTo>
                  <a:lnTo>
                    <a:pt x="178427" y="63567"/>
                  </a:lnTo>
                  <a:lnTo>
                    <a:pt x="175650" y="62145"/>
                  </a:lnTo>
                  <a:lnTo>
                    <a:pt x="173143" y="60248"/>
                  </a:lnTo>
                  <a:close/>
                </a:path>
                <a:path w="598169" h="73659">
                  <a:moveTo>
                    <a:pt x="195732" y="20421"/>
                  </a:moveTo>
                  <a:lnTo>
                    <a:pt x="187808" y="20421"/>
                  </a:lnTo>
                  <a:lnTo>
                    <a:pt x="184184" y="21098"/>
                  </a:lnTo>
                  <a:lnTo>
                    <a:pt x="171518" y="33121"/>
                  </a:lnTo>
                  <a:lnTo>
                    <a:pt x="171621" y="40030"/>
                  </a:lnTo>
                  <a:lnTo>
                    <a:pt x="197189" y="52357"/>
                  </a:lnTo>
                  <a:lnTo>
                    <a:pt x="199119" y="53170"/>
                  </a:lnTo>
                  <a:lnTo>
                    <a:pt x="200271" y="54254"/>
                  </a:lnTo>
                  <a:lnTo>
                    <a:pt x="201490" y="55338"/>
                  </a:lnTo>
                  <a:lnTo>
                    <a:pt x="202099" y="56760"/>
                  </a:lnTo>
                  <a:lnTo>
                    <a:pt x="202099" y="60824"/>
                  </a:lnTo>
                  <a:lnTo>
                    <a:pt x="201151" y="62653"/>
                  </a:lnTo>
                  <a:lnTo>
                    <a:pt x="199255" y="64008"/>
                  </a:lnTo>
                  <a:lnTo>
                    <a:pt x="197358" y="65294"/>
                  </a:lnTo>
                  <a:lnTo>
                    <a:pt x="194547" y="65938"/>
                  </a:lnTo>
                  <a:lnTo>
                    <a:pt x="209235" y="65938"/>
                  </a:lnTo>
                  <a:lnTo>
                    <a:pt x="210769" y="63872"/>
                  </a:lnTo>
                  <a:lnTo>
                    <a:pt x="211650" y="61095"/>
                  </a:lnTo>
                  <a:lnTo>
                    <a:pt x="211650" y="54254"/>
                  </a:lnTo>
                  <a:lnTo>
                    <a:pt x="210498" y="51341"/>
                  </a:lnTo>
                  <a:lnTo>
                    <a:pt x="205892" y="47006"/>
                  </a:lnTo>
                  <a:lnTo>
                    <a:pt x="202438" y="45449"/>
                  </a:lnTo>
                  <a:lnTo>
                    <a:pt x="188079" y="42570"/>
                  </a:lnTo>
                  <a:lnTo>
                    <a:pt x="185640" y="41960"/>
                  </a:lnTo>
                  <a:lnTo>
                    <a:pt x="183845" y="41114"/>
                  </a:lnTo>
                  <a:lnTo>
                    <a:pt x="182694" y="40030"/>
                  </a:lnTo>
                  <a:lnTo>
                    <a:pt x="181610" y="38878"/>
                  </a:lnTo>
                  <a:lnTo>
                    <a:pt x="181068" y="37422"/>
                  </a:lnTo>
                  <a:lnTo>
                    <a:pt x="181185" y="33121"/>
                  </a:lnTo>
                  <a:lnTo>
                    <a:pt x="181983" y="31496"/>
                  </a:lnTo>
                  <a:lnTo>
                    <a:pt x="185640" y="28651"/>
                  </a:lnTo>
                  <a:lnTo>
                    <a:pt x="188451" y="27940"/>
                  </a:lnTo>
                  <a:lnTo>
                    <a:pt x="210051" y="27940"/>
                  </a:lnTo>
                  <a:lnTo>
                    <a:pt x="210634" y="26720"/>
                  </a:lnTo>
                  <a:lnTo>
                    <a:pt x="208466" y="24688"/>
                  </a:lnTo>
                  <a:lnTo>
                    <a:pt x="205757" y="23130"/>
                  </a:lnTo>
                  <a:lnTo>
                    <a:pt x="199255" y="20963"/>
                  </a:lnTo>
                  <a:lnTo>
                    <a:pt x="195732" y="20421"/>
                  </a:lnTo>
                  <a:close/>
                </a:path>
                <a:path w="598169" h="73659">
                  <a:moveTo>
                    <a:pt x="210051" y="27940"/>
                  </a:moveTo>
                  <a:lnTo>
                    <a:pt x="194954" y="27940"/>
                  </a:lnTo>
                  <a:lnTo>
                    <a:pt x="197629" y="28448"/>
                  </a:lnTo>
                  <a:lnTo>
                    <a:pt x="200271" y="29464"/>
                  </a:lnTo>
                  <a:lnTo>
                    <a:pt x="202912" y="30412"/>
                  </a:lnTo>
                  <a:lnTo>
                    <a:pt x="205283" y="31766"/>
                  </a:lnTo>
                  <a:lnTo>
                    <a:pt x="207383" y="33528"/>
                  </a:lnTo>
                  <a:lnTo>
                    <a:pt x="210051" y="27940"/>
                  </a:lnTo>
                  <a:close/>
                </a:path>
                <a:path w="598169" h="73659">
                  <a:moveTo>
                    <a:pt x="255912" y="21336"/>
                  </a:moveTo>
                  <a:lnTo>
                    <a:pt x="245955" y="21336"/>
                  </a:lnTo>
                  <a:lnTo>
                    <a:pt x="246161" y="23469"/>
                  </a:lnTo>
                  <a:lnTo>
                    <a:pt x="246327" y="25535"/>
                  </a:lnTo>
                  <a:lnTo>
                    <a:pt x="246463" y="27635"/>
                  </a:lnTo>
                  <a:lnTo>
                    <a:pt x="246664" y="29645"/>
                  </a:lnTo>
                  <a:lnTo>
                    <a:pt x="246768" y="72542"/>
                  </a:lnTo>
                  <a:lnTo>
                    <a:pt x="257029" y="72542"/>
                  </a:lnTo>
                  <a:lnTo>
                    <a:pt x="257029" y="38946"/>
                  </a:lnTo>
                  <a:lnTo>
                    <a:pt x="258316" y="35356"/>
                  </a:lnTo>
                  <a:lnTo>
                    <a:pt x="261469" y="32105"/>
                  </a:lnTo>
                  <a:lnTo>
                    <a:pt x="255607" y="32105"/>
                  </a:lnTo>
                  <a:lnTo>
                    <a:pt x="256608" y="29667"/>
                  </a:lnTo>
                  <a:lnTo>
                    <a:pt x="255912" y="21336"/>
                  </a:lnTo>
                  <a:close/>
                </a:path>
                <a:path w="598169" h="73659">
                  <a:moveTo>
                    <a:pt x="290765" y="28651"/>
                  </a:moveTo>
                  <a:lnTo>
                    <a:pt x="274911" y="28651"/>
                  </a:lnTo>
                  <a:lnTo>
                    <a:pt x="277620" y="29667"/>
                  </a:lnTo>
                  <a:lnTo>
                    <a:pt x="279381" y="31699"/>
                  </a:lnTo>
                  <a:lnTo>
                    <a:pt x="281210" y="33663"/>
                  </a:lnTo>
                  <a:lnTo>
                    <a:pt x="282124" y="36914"/>
                  </a:lnTo>
                  <a:lnTo>
                    <a:pt x="282124" y="72542"/>
                  </a:lnTo>
                  <a:lnTo>
                    <a:pt x="292386" y="72542"/>
                  </a:lnTo>
                  <a:lnTo>
                    <a:pt x="292325" y="33663"/>
                  </a:lnTo>
                  <a:lnTo>
                    <a:pt x="290828" y="28718"/>
                  </a:lnTo>
                  <a:close/>
                </a:path>
                <a:path w="598169" h="73659">
                  <a:moveTo>
                    <a:pt x="256617" y="29645"/>
                  </a:moveTo>
                  <a:lnTo>
                    <a:pt x="255607" y="32105"/>
                  </a:lnTo>
                  <a:lnTo>
                    <a:pt x="256826" y="32105"/>
                  </a:lnTo>
                  <a:lnTo>
                    <a:pt x="256617" y="29645"/>
                  </a:lnTo>
                  <a:close/>
                </a:path>
                <a:path w="598169" h="73659">
                  <a:moveTo>
                    <a:pt x="280126" y="20421"/>
                  </a:moveTo>
                  <a:lnTo>
                    <a:pt x="269831" y="20421"/>
                  </a:lnTo>
                  <a:lnTo>
                    <a:pt x="266072" y="21437"/>
                  </a:lnTo>
                  <a:lnTo>
                    <a:pt x="262820" y="23469"/>
                  </a:lnTo>
                  <a:lnTo>
                    <a:pt x="259569" y="25433"/>
                  </a:lnTo>
                  <a:lnTo>
                    <a:pt x="257165" y="28312"/>
                  </a:lnTo>
                  <a:lnTo>
                    <a:pt x="256617" y="29645"/>
                  </a:lnTo>
                  <a:lnTo>
                    <a:pt x="256826" y="32105"/>
                  </a:lnTo>
                  <a:lnTo>
                    <a:pt x="261469" y="32105"/>
                  </a:lnTo>
                  <a:lnTo>
                    <a:pt x="263464" y="30005"/>
                  </a:lnTo>
                  <a:lnTo>
                    <a:pt x="266918" y="28651"/>
                  </a:lnTo>
                  <a:lnTo>
                    <a:pt x="290765" y="28651"/>
                  </a:lnTo>
                  <a:lnTo>
                    <a:pt x="287712" y="25400"/>
                  </a:lnTo>
                  <a:lnTo>
                    <a:pt x="284664" y="22081"/>
                  </a:lnTo>
                  <a:lnTo>
                    <a:pt x="280126" y="20421"/>
                  </a:lnTo>
                  <a:close/>
                </a:path>
                <a:path w="598169" h="73659">
                  <a:moveTo>
                    <a:pt x="315223" y="21336"/>
                  </a:moveTo>
                  <a:lnTo>
                    <a:pt x="304961" y="21336"/>
                  </a:lnTo>
                  <a:lnTo>
                    <a:pt x="304961" y="72542"/>
                  </a:lnTo>
                  <a:lnTo>
                    <a:pt x="315223" y="72542"/>
                  </a:lnTo>
                  <a:lnTo>
                    <a:pt x="315223" y="21336"/>
                  </a:lnTo>
                  <a:close/>
                </a:path>
                <a:path w="598169" h="73659">
                  <a:moveTo>
                    <a:pt x="316036" y="0"/>
                  </a:moveTo>
                  <a:lnTo>
                    <a:pt x="304149" y="0"/>
                  </a:lnTo>
                  <a:lnTo>
                    <a:pt x="304149" y="10668"/>
                  </a:lnTo>
                  <a:lnTo>
                    <a:pt x="316036" y="10668"/>
                  </a:lnTo>
                  <a:lnTo>
                    <a:pt x="316036" y="0"/>
                  </a:lnTo>
                  <a:close/>
                </a:path>
                <a:path w="598169" h="73659">
                  <a:moveTo>
                    <a:pt x="332294" y="21336"/>
                  </a:moveTo>
                  <a:lnTo>
                    <a:pt x="321321" y="21336"/>
                  </a:lnTo>
                  <a:lnTo>
                    <a:pt x="343267" y="72542"/>
                  </a:lnTo>
                  <a:lnTo>
                    <a:pt x="352614" y="72542"/>
                  </a:lnTo>
                  <a:lnTo>
                    <a:pt x="356245" y="64109"/>
                  </a:lnTo>
                  <a:lnTo>
                    <a:pt x="346620" y="64109"/>
                  </a:lnTo>
                  <a:lnTo>
                    <a:pt x="348106" y="60493"/>
                  </a:lnTo>
                  <a:lnTo>
                    <a:pt x="332294" y="21336"/>
                  </a:lnTo>
                  <a:close/>
                </a:path>
                <a:path w="598169" h="73659">
                  <a:moveTo>
                    <a:pt x="348106" y="60493"/>
                  </a:moveTo>
                  <a:lnTo>
                    <a:pt x="346620" y="64109"/>
                  </a:lnTo>
                  <a:lnTo>
                    <a:pt x="349566" y="64109"/>
                  </a:lnTo>
                  <a:lnTo>
                    <a:pt x="348106" y="60493"/>
                  </a:lnTo>
                  <a:close/>
                </a:path>
                <a:path w="598169" h="73659">
                  <a:moveTo>
                    <a:pt x="374661" y="21336"/>
                  </a:moveTo>
                  <a:lnTo>
                    <a:pt x="364197" y="21336"/>
                  </a:lnTo>
                  <a:lnTo>
                    <a:pt x="348106" y="60493"/>
                  </a:lnTo>
                  <a:lnTo>
                    <a:pt x="349566" y="64109"/>
                  </a:lnTo>
                  <a:lnTo>
                    <a:pt x="356245" y="64109"/>
                  </a:lnTo>
                  <a:lnTo>
                    <a:pt x="374661" y="21336"/>
                  </a:lnTo>
                  <a:close/>
                </a:path>
                <a:path w="598169" h="73659">
                  <a:moveTo>
                    <a:pt x="406325" y="20421"/>
                  </a:moveTo>
                  <a:lnTo>
                    <a:pt x="396640" y="20421"/>
                  </a:lnTo>
                  <a:lnTo>
                    <a:pt x="392338" y="21539"/>
                  </a:lnTo>
                  <a:lnTo>
                    <a:pt x="376929" y="41689"/>
                  </a:lnTo>
                  <a:lnTo>
                    <a:pt x="376929" y="55304"/>
                  </a:lnTo>
                  <a:lnTo>
                    <a:pt x="379300" y="61772"/>
                  </a:lnTo>
                  <a:lnTo>
                    <a:pt x="388782" y="71120"/>
                  </a:lnTo>
                  <a:lnTo>
                    <a:pt x="395285" y="73456"/>
                  </a:lnTo>
                  <a:lnTo>
                    <a:pt x="407341" y="73456"/>
                  </a:lnTo>
                  <a:lnTo>
                    <a:pt x="422954" y="66954"/>
                  </a:lnTo>
                  <a:lnTo>
                    <a:pt x="422225" y="65430"/>
                  </a:lnTo>
                  <a:lnTo>
                    <a:pt x="398333" y="65430"/>
                  </a:lnTo>
                  <a:lnTo>
                    <a:pt x="394133" y="63906"/>
                  </a:lnTo>
                  <a:lnTo>
                    <a:pt x="391153" y="60858"/>
                  </a:lnTo>
                  <a:lnTo>
                    <a:pt x="388241" y="57810"/>
                  </a:lnTo>
                  <a:lnTo>
                    <a:pt x="386784" y="53272"/>
                  </a:lnTo>
                  <a:lnTo>
                    <a:pt x="386784" y="48361"/>
                  </a:lnTo>
                  <a:lnTo>
                    <a:pt x="384956" y="48361"/>
                  </a:lnTo>
                  <a:lnTo>
                    <a:pt x="384956" y="42468"/>
                  </a:lnTo>
                  <a:lnTo>
                    <a:pt x="386784" y="42468"/>
                  </a:lnTo>
                  <a:lnTo>
                    <a:pt x="386891" y="40098"/>
                  </a:lnTo>
                  <a:lnTo>
                    <a:pt x="388071" y="35966"/>
                  </a:lnTo>
                  <a:lnTo>
                    <a:pt x="391197" y="32004"/>
                  </a:lnTo>
                  <a:lnTo>
                    <a:pt x="393219" y="29396"/>
                  </a:lnTo>
                  <a:lnTo>
                    <a:pt x="396877" y="27736"/>
                  </a:lnTo>
                  <a:lnTo>
                    <a:pt x="418778" y="27736"/>
                  </a:lnTo>
                  <a:lnTo>
                    <a:pt x="416858" y="25501"/>
                  </a:lnTo>
                  <a:lnTo>
                    <a:pt x="410356" y="21437"/>
                  </a:lnTo>
                  <a:lnTo>
                    <a:pt x="406325" y="20421"/>
                  </a:lnTo>
                  <a:close/>
                </a:path>
                <a:path w="598169" h="73659">
                  <a:moveTo>
                    <a:pt x="419601" y="59944"/>
                  </a:moveTo>
                  <a:lnTo>
                    <a:pt x="406732" y="65430"/>
                  </a:lnTo>
                  <a:lnTo>
                    <a:pt x="422225" y="65430"/>
                  </a:lnTo>
                  <a:lnTo>
                    <a:pt x="419601" y="59944"/>
                  </a:lnTo>
                  <a:close/>
                </a:path>
                <a:path w="598169" h="73659">
                  <a:moveTo>
                    <a:pt x="386784" y="42468"/>
                  </a:moveTo>
                  <a:lnTo>
                    <a:pt x="384956" y="42468"/>
                  </a:lnTo>
                  <a:lnTo>
                    <a:pt x="384956" y="48361"/>
                  </a:lnTo>
                  <a:lnTo>
                    <a:pt x="386784" y="48361"/>
                  </a:lnTo>
                  <a:lnTo>
                    <a:pt x="386784" y="42468"/>
                  </a:lnTo>
                  <a:close/>
                </a:path>
                <a:path w="598169" h="73659">
                  <a:moveTo>
                    <a:pt x="414826" y="42468"/>
                  </a:moveTo>
                  <a:lnTo>
                    <a:pt x="386784" y="42468"/>
                  </a:lnTo>
                  <a:lnTo>
                    <a:pt x="386784" y="48361"/>
                  </a:lnTo>
                  <a:lnTo>
                    <a:pt x="423564" y="48361"/>
                  </a:lnTo>
                  <a:lnTo>
                    <a:pt x="423564" y="43789"/>
                  </a:lnTo>
                  <a:lnTo>
                    <a:pt x="414826" y="43789"/>
                  </a:lnTo>
                  <a:lnTo>
                    <a:pt x="414826" y="42468"/>
                  </a:lnTo>
                  <a:close/>
                </a:path>
                <a:path w="598169" h="73659">
                  <a:moveTo>
                    <a:pt x="418778" y="27736"/>
                  </a:moveTo>
                  <a:lnTo>
                    <a:pt x="405885" y="27736"/>
                  </a:lnTo>
                  <a:lnTo>
                    <a:pt x="409136" y="29159"/>
                  </a:lnTo>
                  <a:lnTo>
                    <a:pt x="411456" y="32105"/>
                  </a:lnTo>
                  <a:lnTo>
                    <a:pt x="413674" y="34781"/>
                  </a:lnTo>
                  <a:lnTo>
                    <a:pt x="414826" y="38709"/>
                  </a:lnTo>
                  <a:lnTo>
                    <a:pt x="414826" y="43789"/>
                  </a:lnTo>
                  <a:lnTo>
                    <a:pt x="416553" y="42468"/>
                  </a:lnTo>
                  <a:lnTo>
                    <a:pt x="423564" y="42468"/>
                  </a:lnTo>
                  <a:lnTo>
                    <a:pt x="423564" y="40098"/>
                  </a:lnTo>
                  <a:lnTo>
                    <a:pt x="422717" y="35763"/>
                  </a:lnTo>
                  <a:lnTo>
                    <a:pt x="419330" y="28380"/>
                  </a:lnTo>
                  <a:lnTo>
                    <a:pt x="418778" y="27736"/>
                  </a:lnTo>
                  <a:close/>
                </a:path>
                <a:path w="598169" h="73659">
                  <a:moveTo>
                    <a:pt x="423564" y="42468"/>
                  </a:moveTo>
                  <a:lnTo>
                    <a:pt x="416553" y="42468"/>
                  </a:lnTo>
                  <a:lnTo>
                    <a:pt x="414826" y="43789"/>
                  </a:lnTo>
                  <a:lnTo>
                    <a:pt x="423564" y="43789"/>
                  </a:lnTo>
                  <a:lnTo>
                    <a:pt x="423564" y="42468"/>
                  </a:lnTo>
                  <a:close/>
                </a:path>
                <a:path w="598169" h="73659">
                  <a:moveTo>
                    <a:pt x="457386" y="20421"/>
                  </a:moveTo>
                  <a:lnTo>
                    <a:pt x="448378" y="20421"/>
                  </a:lnTo>
                  <a:lnTo>
                    <a:pt x="444415" y="21505"/>
                  </a:lnTo>
                  <a:lnTo>
                    <a:pt x="441028" y="23672"/>
                  </a:lnTo>
                  <a:lnTo>
                    <a:pt x="437642" y="25772"/>
                  </a:lnTo>
                  <a:lnTo>
                    <a:pt x="435000" y="28786"/>
                  </a:lnTo>
                  <a:lnTo>
                    <a:pt x="433009" y="32918"/>
                  </a:lnTo>
                  <a:lnTo>
                    <a:pt x="431275" y="36643"/>
                  </a:lnTo>
                  <a:lnTo>
                    <a:pt x="430465" y="40843"/>
                  </a:lnTo>
                  <a:lnTo>
                    <a:pt x="430478" y="53035"/>
                  </a:lnTo>
                  <a:lnTo>
                    <a:pt x="448378" y="73456"/>
                  </a:lnTo>
                  <a:lnTo>
                    <a:pt x="457251" y="73456"/>
                  </a:lnTo>
                  <a:lnTo>
                    <a:pt x="461078" y="72373"/>
                  </a:lnTo>
                  <a:lnTo>
                    <a:pt x="467783" y="67970"/>
                  </a:lnTo>
                  <a:lnTo>
                    <a:pt x="469667" y="65430"/>
                  </a:lnTo>
                  <a:lnTo>
                    <a:pt x="450917" y="65430"/>
                  </a:lnTo>
                  <a:lnTo>
                    <a:pt x="447328" y="63872"/>
                  </a:lnTo>
                  <a:lnTo>
                    <a:pt x="442044" y="57641"/>
                  </a:lnTo>
                  <a:lnTo>
                    <a:pt x="440724" y="53035"/>
                  </a:lnTo>
                  <a:lnTo>
                    <a:pt x="440724" y="40843"/>
                  </a:lnTo>
                  <a:lnTo>
                    <a:pt x="442044" y="36271"/>
                  </a:lnTo>
                  <a:lnTo>
                    <a:pt x="447395" y="30107"/>
                  </a:lnTo>
                  <a:lnTo>
                    <a:pt x="450985" y="28549"/>
                  </a:lnTo>
                  <a:lnTo>
                    <a:pt x="469753" y="28549"/>
                  </a:lnTo>
                  <a:lnTo>
                    <a:pt x="467919" y="26009"/>
                  </a:lnTo>
                  <a:lnTo>
                    <a:pt x="461281" y="21539"/>
                  </a:lnTo>
                  <a:lnTo>
                    <a:pt x="457386" y="20421"/>
                  </a:lnTo>
                  <a:close/>
                </a:path>
                <a:path w="598169" h="73659">
                  <a:moveTo>
                    <a:pt x="480246" y="61163"/>
                  </a:moveTo>
                  <a:lnTo>
                    <a:pt x="471102" y="61163"/>
                  </a:lnTo>
                  <a:lnTo>
                    <a:pt x="470018" y="64956"/>
                  </a:lnTo>
                  <a:lnTo>
                    <a:pt x="469984" y="72542"/>
                  </a:lnTo>
                  <a:lnTo>
                    <a:pt x="480246" y="72542"/>
                  </a:lnTo>
                  <a:lnTo>
                    <a:pt x="480246" y="61163"/>
                  </a:lnTo>
                  <a:close/>
                </a:path>
                <a:path w="598169" h="73659">
                  <a:moveTo>
                    <a:pt x="469753" y="28549"/>
                  </a:moveTo>
                  <a:lnTo>
                    <a:pt x="459858" y="28549"/>
                  </a:lnTo>
                  <a:lnTo>
                    <a:pt x="463380" y="30107"/>
                  </a:lnTo>
                  <a:lnTo>
                    <a:pt x="466022" y="33223"/>
                  </a:lnTo>
                  <a:lnTo>
                    <a:pt x="468731" y="36271"/>
                  </a:lnTo>
                  <a:lnTo>
                    <a:pt x="470086" y="40843"/>
                  </a:lnTo>
                  <a:lnTo>
                    <a:pt x="470086" y="53035"/>
                  </a:lnTo>
                  <a:lnTo>
                    <a:pt x="468731" y="57641"/>
                  </a:lnTo>
                  <a:lnTo>
                    <a:pt x="466022" y="60756"/>
                  </a:lnTo>
                  <a:lnTo>
                    <a:pt x="463380" y="63872"/>
                  </a:lnTo>
                  <a:lnTo>
                    <a:pt x="459858" y="65430"/>
                  </a:lnTo>
                  <a:lnTo>
                    <a:pt x="469667" y="65430"/>
                  </a:lnTo>
                  <a:lnTo>
                    <a:pt x="469868" y="65159"/>
                  </a:lnTo>
                  <a:lnTo>
                    <a:pt x="469984" y="61163"/>
                  </a:lnTo>
                  <a:lnTo>
                    <a:pt x="480246" y="61163"/>
                  </a:lnTo>
                  <a:lnTo>
                    <a:pt x="480246" y="32918"/>
                  </a:lnTo>
                  <a:lnTo>
                    <a:pt x="470086" y="32918"/>
                  </a:lnTo>
                  <a:lnTo>
                    <a:pt x="470333" y="30107"/>
                  </a:lnTo>
                  <a:lnTo>
                    <a:pt x="470291" y="29667"/>
                  </a:lnTo>
                  <a:lnTo>
                    <a:pt x="470120" y="29057"/>
                  </a:lnTo>
                  <a:lnTo>
                    <a:pt x="469753" y="28549"/>
                  </a:lnTo>
                  <a:close/>
                </a:path>
                <a:path w="598169" h="73659">
                  <a:moveTo>
                    <a:pt x="471102" y="61163"/>
                  </a:moveTo>
                  <a:lnTo>
                    <a:pt x="469984" y="61163"/>
                  </a:lnTo>
                  <a:lnTo>
                    <a:pt x="469984" y="65001"/>
                  </a:lnTo>
                  <a:lnTo>
                    <a:pt x="471102" y="61163"/>
                  </a:lnTo>
                  <a:close/>
                </a:path>
                <a:path w="598169" h="73659">
                  <a:moveTo>
                    <a:pt x="470352" y="29884"/>
                  </a:moveTo>
                  <a:lnTo>
                    <a:pt x="470086" y="32918"/>
                  </a:lnTo>
                  <a:lnTo>
                    <a:pt x="471204" y="32918"/>
                  </a:lnTo>
                  <a:lnTo>
                    <a:pt x="470352" y="29884"/>
                  </a:lnTo>
                  <a:close/>
                </a:path>
                <a:path w="598169" h="73659">
                  <a:moveTo>
                    <a:pt x="481059" y="21336"/>
                  </a:moveTo>
                  <a:lnTo>
                    <a:pt x="471102" y="21336"/>
                  </a:lnTo>
                  <a:lnTo>
                    <a:pt x="470469" y="28549"/>
                  </a:lnTo>
                  <a:lnTo>
                    <a:pt x="470415" y="30107"/>
                  </a:lnTo>
                  <a:lnTo>
                    <a:pt x="471204" y="32918"/>
                  </a:lnTo>
                  <a:lnTo>
                    <a:pt x="480246" y="32918"/>
                  </a:lnTo>
                  <a:lnTo>
                    <a:pt x="480372" y="28786"/>
                  </a:lnTo>
                  <a:lnTo>
                    <a:pt x="480449" y="27635"/>
                  </a:lnTo>
                  <a:lnTo>
                    <a:pt x="481059" y="21336"/>
                  </a:lnTo>
                  <a:close/>
                </a:path>
                <a:path w="598169" h="73659">
                  <a:moveTo>
                    <a:pt x="503144" y="21336"/>
                  </a:moveTo>
                  <a:lnTo>
                    <a:pt x="492883" y="21336"/>
                  </a:lnTo>
                  <a:lnTo>
                    <a:pt x="492952" y="60147"/>
                  </a:lnTo>
                  <a:lnTo>
                    <a:pt x="494407" y="65091"/>
                  </a:lnTo>
                  <a:lnTo>
                    <a:pt x="497455" y="68478"/>
                  </a:lnTo>
                  <a:lnTo>
                    <a:pt x="500570" y="71797"/>
                  </a:lnTo>
                  <a:lnTo>
                    <a:pt x="505210" y="73456"/>
                  </a:lnTo>
                  <a:lnTo>
                    <a:pt x="515506" y="73456"/>
                  </a:lnTo>
                  <a:lnTo>
                    <a:pt x="527681" y="65227"/>
                  </a:lnTo>
                  <a:lnTo>
                    <a:pt x="510222" y="65227"/>
                  </a:lnTo>
                  <a:lnTo>
                    <a:pt x="507547" y="64211"/>
                  </a:lnTo>
                  <a:lnTo>
                    <a:pt x="504025" y="60147"/>
                  </a:lnTo>
                  <a:lnTo>
                    <a:pt x="503144" y="56997"/>
                  </a:lnTo>
                  <a:lnTo>
                    <a:pt x="503144" y="21336"/>
                  </a:lnTo>
                  <a:close/>
                </a:path>
                <a:path w="598169" h="73659">
                  <a:moveTo>
                    <a:pt x="537688" y="61569"/>
                  </a:moveTo>
                  <a:lnTo>
                    <a:pt x="529052" y="61569"/>
                  </a:lnTo>
                  <a:lnTo>
                    <a:pt x="527731" y="65091"/>
                  </a:lnTo>
                  <a:lnTo>
                    <a:pt x="527731" y="72542"/>
                  </a:lnTo>
                  <a:lnTo>
                    <a:pt x="537688" y="72542"/>
                  </a:lnTo>
                  <a:lnTo>
                    <a:pt x="537688" y="61569"/>
                  </a:lnTo>
                  <a:close/>
                </a:path>
                <a:path w="598169" h="73659">
                  <a:moveTo>
                    <a:pt x="537688" y="21336"/>
                  </a:moveTo>
                  <a:lnTo>
                    <a:pt x="527427" y="21336"/>
                  </a:lnTo>
                  <a:lnTo>
                    <a:pt x="527427" y="54864"/>
                  </a:lnTo>
                  <a:lnTo>
                    <a:pt x="526174" y="58453"/>
                  </a:lnTo>
                  <a:lnTo>
                    <a:pt x="521161" y="63872"/>
                  </a:lnTo>
                  <a:lnTo>
                    <a:pt x="517876" y="65227"/>
                  </a:lnTo>
                  <a:lnTo>
                    <a:pt x="527681" y="65227"/>
                  </a:lnTo>
                  <a:lnTo>
                    <a:pt x="527731" y="61569"/>
                  </a:lnTo>
                  <a:lnTo>
                    <a:pt x="537688" y="61569"/>
                  </a:lnTo>
                  <a:lnTo>
                    <a:pt x="537688" y="21336"/>
                  </a:lnTo>
                  <a:close/>
                </a:path>
                <a:path w="598169" h="73659">
                  <a:moveTo>
                    <a:pt x="529052" y="61569"/>
                  </a:moveTo>
                  <a:lnTo>
                    <a:pt x="527731" y="61569"/>
                  </a:lnTo>
                  <a:lnTo>
                    <a:pt x="527731" y="65091"/>
                  </a:lnTo>
                  <a:lnTo>
                    <a:pt x="529052" y="61569"/>
                  </a:lnTo>
                  <a:close/>
                </a:path>
                <a:path w="598169" h="73659">
                  <a:moveTo>
                    <a:pt x="564668" y="46131"/>
                  </a:moveTo>
                  <a:lnTo>
                    <a:pt x="543371" y="72542"/>
                  </a:lnTo>
                  <a:lnTo>
                    <a:pt x="555563" y="72542"/>
                  </a:lnTo>
                  <a:lnTo>
                    <a:pt x="570595" y="53436"/>
                  </a:lnTo>
                  <a:lnTo>
                    <a:pt x="568771" y="51104"/>
                  </a:lnTo>
                  <a:lnTo>
                    <a:pt x="580558" y="51104"/>
                  </a:lnTo>
                  <a:lnTo>
                    <a:pt x="578511" y="48564"/>
                  </a:lnTo>
                  <a:lnTo>
                    <a:pt x="566638" y="48564"/>
                  </a:lnTo>
                  <a:lnTo>
                    <a:pt x="564668" y="46131"/>
                  </a:lnTo>
                  <a:close/>
                </a:path>
                <a:path w="598169" h="73659">
                  <a:moveTo>
                    <a:pt x="580558" y="51104"/>
                  </a:moveTo>
                  <a:lnTo>
                    <a:pt x="572429" y="51104"/>
                  </a:lnTo>
                  <a:lnTo>
                    <a:pt x="570595" y="53436"/>
                  </a:lnTo>
                  <a:lnTo>
                    <a:pt x="585535" y="72542"/>
                  </a:lnTo>
                  <a:lnTo>
                    <a:pt x="597829" y="72542"/>
                  </a:lnTo>
                  <a:lnTo>
                    <a:pt x="580558" y="51104"/>
                  </a:lnTo>
                  <a:close/>
                </a:path>
                <a:path w="598169" h="73659">
                  <a:moveTo>
                    <a:pt x="572429" y="51104"/>
                  </a:moveTo>
                  <a:lnTo>
                    <a:pt x="568771" y="51104"/>
                  </a:lnTo>
                  <a:lnTo>
                    <a:pt x="570595" y="53436"/>
                  </a:lnTo>
                  <a:lnTo>
                    <a:pt x="572429" y="51104"/>
                  </a:lnTo>
                  <a:close/>
                </a:path>
                <a:path w="598169" h="73659">
                  <a:moveTo>
                    <a:pt x="566638" y="43688"/>
                  </a:moveTo>
                  <a:lnTo>
                    <a:pt x="564668" y="46131"/>
                  </a:lnTo>
                  <a:lnTo>
                    <a:pt x="566638" y="48564"/>
                  </a:lnTo>
                  <a:lnTo>
                    <a:pt x="566638" y="43688"/>
                  </a:lnTo>
                  <a:close/>
                </a:path>
                <a:path w="598169" h="73659">
                  <a:moveTo>
                    <a:pt x="578509" y="43688"/>
                  </a:moveTo>
                  <a:lnTo>
                    <a:pt x="566638" y="43688"/>
                  </a:lnTo>
                  <a:lnTo>
                    <a:pt x="566638" y="48564"/>
                  </a:lnTo>
                  <a:lnTo>
                    <a:pt x="578511" y="48564"/>
                  </a:lnTo>
                  <a:lnTo>
                    <a:pt x="574664" y="48463"/>
                  </a:lnTo>
                  <a:lnTo>
                    <a:pt x="574664" y="43789"/>
                  </a:lnTo>
                  <a:lnTo>
                    <a:pt x="578428" y="43789"/>
                  </a:lnTo>
                  <a:close/>
                </a:path>
                <a:path w="598169" h="73659">
                  <a:moveTo>
                    <a:pt x="574664" y="43789"/>
                  </a:moveTo>
                  <a:lnTo>
                    <a:pt x="574664" y="48463"/>
                  </a:lnTo>
                  <a:lnTo>
                    <a:pt x="576546" y="46125"/>
                  </a:lnTo>
                  <a:lnTo>
                    <a:pt x="574664" y="43789"/>
                  </a:lnTo>
                  <a:close/>
                </a:path>
                <a:path w="598169" h="73659">
                  <a:moveTo>
                    <a:pt x="576546" y="46125"/>
                  </a:moveTo>
                  <a:lnTo>
                    <a:pt x="574664" y="48463"/>
                  </a:lnTo>
                  <a:lnTo>
                    <a:pt x="578430" y="48463"/>
                  </a:lnTo>
                  <a:lnTo>
                    <a:pt x="576546" y="46125"/>
                  </a:lnTo>
                  <a:close/>
                </a:path>
                <a:path w="598169" h="73659">
                  <a:moveTo>
                    <a:pt x="556884" y="21336"/>
                  </a:moveTo>
                  <a:lnTo>
                    <a:pt x="544591" y="21336"/>
                  </a:lnTo>
                  <a:lnTo>
                    <a:pt x="564668" y="46131"/>
                  </a:lnTo>
                  <a:lnTo>
                    <a:pt x="566638" y="43688"/>
                  </a:lnTo>
                  <a:lnTo>
                    <a:pt x="578509" y="43688"/>
                  </a:lnTo>
                  <a:lnTo>
                    <a:pt x="580391" y="41351"/>
                  </a:lnTo>
                  <a:lnTo>
                    <a:pt x="568771" y="41351"/>
                  </a:lnTo>
                  <a:lnTo>
                    <a:pt x="570600" y="38996"/>
                  </a:lnTo>
                  <a:lnTo>
                    <a:pt x="556884" y="21336"/>
                  </a:lnTo>
                  <a:close/>
                </a:path>
                <a:path w="598169" h="73659">
                  <a:moveTo>
                    <a:pt x="578428" y="43789"/>
                  </a:moveTo>
                  <a:lnTo>
                    <a:pt x="574664" y="43789"/>
                  </a:lnTo>
                  <a:lnTo>
                    <a:pt x="576546" y="46125"/>
                  </a:lnTo>
                  <a:lnTo>
                    <a:pt x="578428" y="43789"/>
                  </a:lnTo>
                  <a:close/>
                </a:path>
                <a:path w="598169" h="73659">
                  <a:moveTo>
                    <a:pt x="570600" y="38996"/>
                  </a:moveTo>
                  <a:lnTo>
                    <a:pt x="568771" y="41351"/>
                  </a:lnTo>
                  <a:lnTo>
                    <a:pt x="572429" y="41351"/>
                  </a:lnTo>
                  <a:lnTo>
                    <a:pt x="570600" y="38996"/>
                  </a:lnTo>
                  <a:close/>
                </a:path>
                <a:path w="598169" h="73659">
                  <a:moveTo>
                    <a:pt x="596508" y="21336"/>
                  </a:moveTo>
                  <a:lnTo>
                    <a:pt x="584316" y="21336"/>
                  </a:lnTo>
                  <a:lnTo>
                    <a:pt x="570600" y="38996"/>
                  </a:lnTo>
                  <a:lnTo>
                    <a:pt x="572429" y="41351"/>
                  </a:lnTo>
                  <a:lnTo>
                    <a:pt x="580391" y="41351"/>
                  </a:lnTo>
                  <a:lnTo>
                    <a:pt x="596508" y="21336"/>
                  </a:lnTo>
                  <a:close/>
                </a:path>
              </a:pathLst>
            </a:custGeom>
            <a:solidFill>
              <a:srgbClr val="01081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30" name="object 30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2293673" y="4626787"/>
            <a:ext cx="1637152" cy="762000"/>
          </a:xfrm>
          <a:prstGeom prst="rect">
            <a:avLst/>
          </a:prstGeom>
        </p:spPr>
      </p:pic>
      <p:pic>
        <p:nvPicPr>
          <p:cNvPr id="31" name="object 31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3991628" y="4626787"/>
            <a:ext cx="1637152" cy="762000"/>
          </a:xfrm>
          <a:prstGeom prst="rect">
            <a:avLst/>
          </a:prstGeom>
        </p:spPr>
      </p:pic>
      <p:pic>
        <p:nvPicPr>
          <p:cNvPr id="32" name="object 32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5689559" y="4626787"/>
            <a:ext cx="1637152" cy="762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</TotalTime>
  <Words>28</Words>
  <Application>Microsoft Office PowerPoint</Application>
  <PresentationFormat>Personnalisé</PresentationFormat>
  <Paragraphs>2</Paragraphs>
  <Slides>6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1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6</vt:i4>
      </vt:variant>
    </vt:vector>
  </HeadingPairs>
  <TitlesOfParts>
    <vt:vector size="8" baseType="lpstr">
      <vt:lpstr>Calibri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cp:lastModifiedBy>user</cp:lastModifiedBy>
  <cp:revision>9</cp:revision>
  <dcterms:created xsi:type="dcterms:W3CDTF">2024-10-31T09:11:26Z</dcterms:created>
  <dcterms:modified xsi:type="dcterms:W3CDTF">2024-10-31T11:27:41Z</dcterms:modified>
</cp:coreProperties>
</file>